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9.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3.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5.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6.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8.xml" ContentType="application/vnd.openxmlformats-officedocument.presentationml.notesSlide+xml"/>
  <Override PartName="/ppt/charts/chart2.xml" ContentType="application/vnd.openxmlformats-officedocument.drawingml.chart+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9.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20.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21.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22.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3.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24.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25.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6.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28.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9.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31.xml" ContentType="application/vnd.openxmlformats-officedocument.presentationml.notesSlide+xml"/>
  <Override PartName="/ppt/charts/chart4.xml" ContentType="application/vnd.openxmlformats-officedocument.drawingml.chart+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32.xml" ContentType="application/vnd.openxmlformats-officedocument.presentationml.notesSlide+xml"/>
  <Override PartName="/ppt/charts/chart5.xml" ContentType="application/vnd.openxmlformats-officedocument.drawingml.chart+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34.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35.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36.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37.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38.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9.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40.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41.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42.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43.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44.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45.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46.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47.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48.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49.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5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5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5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5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55.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56.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5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58.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59.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60.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6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62.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341" r:id="rId3"/>
    <p:sldId id="261" r:id="rId4"/>
    <p:sldId id="422" r:id="rId5"/>
    <p:sldId id="351" r:id="rId6"/>
    <p:sldId id="358" r:id="rId7"/>
    <p:sldId id="345" r:id="rId8"/>
    <p:sldId id="258" r:id="rId9"/>
    <p:sldId id="415" r:id="rId10"/>
    <p:sldId id="265" r:id="rId11"/>
    <p:sldId id="270" r:id="rId12"/>
    <p:sldId id="399" r:id="rId13"/>
    <p:sldId id="271" r:id="rId14"/>
    <p:sldId id="412" r:id="rId15"/>
    <p:sldId id="268" r:id="rId16"/>
    <p:sldId id="367" r:id="rId17"/>
    <p:sldId id="366" r:id="rId18"/>
    <p:sldId id="275" r:id="rId19"/>
    <p:sldId id="413" r:id="rId20"/>
    <p:sldId id="269" r:id="rId21"/>
    <p:sldId id="277" r:id="rId22"/>
    <p:sldId id="278" r:id="rId23"/>
    <p:sldId id="313" r:id="rId24"/>
    <p:sldId id="414" r:id="rId25"/>
    <p:sldId id="272" r:id="rId26"/>
    <p:sldId id="374" r:id="rId27"/>
    <p:sldId id="346" r:id="rId28"/>
    <p:sldId id="307" r:id="rId29"/>
    <p:sldId id="310" r:id="rId30"/>
    <p:sldId id="309" r:id="rId31"/>
    <p:sldId id="375" r:id="rId32"/>
    <p:sldId id="376" r:id="rId33"/>
    <p:sldId id="347" r:id="rId34"/>
    <p:sldId id="401" r:id="rId35"/>
    <p:sldId id="305" r:id="rId36"/>
    <p:sldId id="405" r:id="rId37"/>
    <p:sldId id="408" r:id="rId38"/>
    <p:sldId id="407" r:id="rId39"/>
    <p:sldId id="406" r:id="rId40"/>
    <p:sldId id="409" r:id="rId41"/>
    <p:sldId id="416" r:id="rId42"/>
    <p:sldId id="402" r:id="rId43"/>
    <p:sldId id="279" r:id="rId44"/>
    <p:sldId id="378" r:id="rId45"/>
    <p:sldId id="379" r:id="rId46"/>
    <p:sldId id="403" r:id="rId47"/>
    <p:sldId id="291" r:id="rId48"/>
    <p:sldId id="282" r:id="rId49"/>
    <p:sldId id="417" r:id="rId50"/>
    <p:sldId id="348" r:id="rId51"/>
    <p:sldId id="332" r:id="rId52"/>
    <p:sldId id="335" r:id="rId53"/>
    <p:sldId id="385" r:id="rId54"/>
    <p:sldId id="336" r:id="rId55"/>
    <p:sldId id="419" r:id="rId56"/>
    <p:sldId id="339" r:id="rId57"/>
    <p:sldId id="387" r:id="rId58"/>
    <p:sldId id="381" r:id="rId59"/>
    <p:sldId id="289" r:id="rId60"/>
    <p:sldId id="418" r:id="rId61"/>
    <p:sldId id="420" r:id="rId62"/>
    <p:sldId id="372" r:id="rId63"/>
    <p:sldId id="423" r:id="rId64"/>
    <p:sldId id="424" r:id="rId65"/>
  </p:sldIdLst>
  <p:sldSz cx="9144000" cy="6858000" type="screen4x3"/>
  <p:notesSz cx="6858000" cy="91440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e M Moncada" initials="KMM" lastIdx="0" clrIdx="0">
    <p:extLst/>
  </p:cmAuthor>
  <p:cmAuthor id="2" name="Craig C Sheaffer" initials="CCS" lastIdx="5" clrIdx="1"/>
  <p:cmAuthor id="3" name="Family" initials="F" lastIdx="16" clrIdx="2"/>
  <p:cmAuthor id="4" name="Gigi DiGiacomo" initials="RD" lastIdx="18"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679A71"/>
    <a:srgbClr val="9CB56F"/>
    <a:srgbClr val="EBCE56"/>
    <a:srgbClr val="FEFEFE"/>
    <a:srgbClr val="F9E695"/>
    <a:srgbClr val="4B5B2F"/>
    <a:srgbClr val="6F8EBB"/>
    <a:srgbClr val="FBEFBB"/>
    <a:srgbClr val="F8E1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48" autoAdjust="0"/>
    <p:restoredTop sz="69470" autoAdjust="0"/>
  </p:normalViewPr>
  <p:slideViewPr>
    <p:cSldViewPr>
      <p:cViewPr varScale="1">
        <p:scale>
          <a:sx n="51" d="100"/>
          <a:sy n="51" d="100"/>
        </p:scale>
        <p:origin x="1042"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ltUpDiag">
              <a:fgClr>
                <a:schemeClr val="accent1"/>
              </a:fgClr>
              <a:bgClr>
                <a:schemeClr val="lt1"/>
              </a:bgClr>
            </a:pattFill>
            <a:ln>
              <a:noFill/>
            </a:ln>
            <a:effectLst/>
          </c:spPr>
          <c:invertIfNegative val="0"/>
          <c:dPt>
            <c:idx val="0"/>
            <c:invertIfNegative val="0"/>
            <c:bubble3D val="0"/>
            <c:spPr>
              <a:solidFill>
                <a:srgbClr val="FEF7C6"/>
              </a:solidFill>
              <a:ln>
                <a:noFill/>
              </a:ln>
              <a:effectLst/>
            </c:spPr>
            <c:extLst xmlns:c16r2="http://schemas.microsoft.com/office/drawing/2015/06/chart">
              <c:ext xmlns:c16="http://schemas.microsoft.com/office/drawing/2014/chart" uri="{C3380CC4-5D6E-409C-BE32-E72D297353CC}">
                <c16:uniqueId val="{00000001-6739-4EC7-81ED-4DB7CD1D37E3}"/>
              </c:ext>
            </c:extLst>
          </c:dPt>
          <c:dPt>
            <c:idx val="1"/>
            <c:invertIfNegative val="0"/>
            <c:bubble3D val="0"/>
            <c:spPr>
              <a:solidFill>
                <a:srgbClr val="FEF7C6"/>
              </a:solidFill>
              <a:ln>
                <a:noFill/>
              </a:ln>
              <a:effectLst/>
            </c:spPr>
            <c:extLst xmlns:c16r2="http://schemas.microsoft.com/office/drawing/2015/06/chart">
              <c:ext xmlns:c16="http://schemas.microsoft.com/office/drawing/2014/chart" uri="{C3380CC4-5D6E-409C-BE32-E72D297353CC}">
                <c16:uniqueId val="{00000003-6739-4EC7-81ED-4DB7CD1D37E3}"/>
              </c:ext>
            </c:extLst>
          </c:dPt>
          <c:cat>
            <c:strRef>
              <c:f>Sheet2!$B$2:$B$3</c:f>
              <c:strCache>
                <c:ptCount val="2"/>
                <c:pt idx="0">
                  <c:v>2-year rotation</c:v>
                </c:pt>
                <c:pt idx="1">
                  <c:v>4-year rotation</c:v>
                </c:pt>
              </c:strCache>
            </c:strRef>
          </c:cat>
          <c:val>
            <c:numRef>
              <c:f>Sheet2!$C$2:$C$3</c:f>
              <c:numCache>
                <c:formatCode>General</c:formatCode>
                <c:ptCount val="2"/>
                <c:pt idx="0">
                  <c:v>31</c:v>
                </c:pt>
                <c:pt idx="1">
                  <c:v>38.5</c:v>
                </c:pt>
              </c:numCache>
            </c:numRef>
          </c:val>
          <c:extLst xmlns:c16r2="http://schemas.microsoft.com/office/drawing/2015/06/chart">
            <c:ext xmlns:c16="http://schemas.microsoft.com/office/drawing/2014/chart" uri="{C3380CC4-5D6E-409C-BE32-E72D297353CC}">
              <c16:uniqueId val="{00000004-6739-4EC7-81ED-4DB7CD1D37E3}"/>
            </c:ext>
          </c:extLst>
        </c:ser>
        <c:dLbls>
          <c:showLegendKey val="0"/>
          <c:showVal val="0"/>
          <c:showCatName val="0"/>
          <c:showSerName val="0"/>
          <c:showPercent val="0"/>
          <c:showBubbleSize val="0"/>
        </c:dLbls>
        <c:gapWidth val="269"/>
        <c:overlap val="-20"/>
        <c:axId val="266752640"/>
        <c:axId val="266753032"/>
      </c:barChart>
      <c:catAx>
        <c:axId val="266752640"/>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800" b="0" i="0" u="none" strike="noStrike" kern="1200" cap="all" spc="150" normalizeH="0" baseline="0">
                <a:solidFill>
                  <a:srgbClr val="FEF7C6"/>
                </a:solidFill>
                <a:latin typeface="+mn-lt"/>
                <a:ea typeface="+mn-ea"/>
                <a:cs typeface="+mn-cs"/>
              </a:defRPr>
            </a:pPr>
            <a:endParaRPr lang="en-US"/>
          </a:p>
        </c:txPr>
        <c:crossAx val="266753032"/>
        <c:crosses val="autoZero"/>
        <c:auto val="1"/>
        <c:lblAlgn val="ctr"/>
        <c:lblOffset val="100"/>
        <c:noMultiLvlLbl val="0"/>
      </c:catAx>
      <c:valAx>
        <c:axId val="266753032"/>
        <c:scaling>
          <c:orientation val="minMax"/>
        </c:scaling>
        <c:delete val="0"/>
        <c:axPos val="l"/>
        <c:title>
          <c:tx>
            <c:rich>
              <a:bodyPr rot="-5400000" spcFirstLastPara="1" vertOverflow="ellipsis" vert="horz" wrap="square" anchor="ctr" anchorCtr="1"/>
              <a:lstStyle/>
              <a:p>
                <a:pPr>
                  <a:defRPr sz="1800" b="1" i="0" u="none" strike="noStrike" kern="1200" baseline="0">
                    <a:solidFill>
                      <a:srgbClr val="FEF7C6"/>
                    </a:solidFill>
                    <a:latin typeface="+mn-lt"/>
                    <a:ea typeface="+mn-ea"/>
                    <a:cs typeface="+mn-cs"/>
                  </a:defRPr>
                </a:pPr>
                <a:r>
                  <a:rPr lang="en-US" sz="1800" baseline="0" dirty="0">
                    <a:solidFill>
                      <a:srgbClr val="FEF7C6"/>
                    </a:solidFill>
                  </a:rPr>
                  <a:t>%  </a:t>
                </a:r>
                <a:r>
                  <a:rPr lang="en-US" sz="1800" baseline="0" dirty="0" smtClean="0">
                    <a:solidFill>
                      <a:srgbClr val="FEF7C6"/>
                    </a:solidFill>
                  </a:rPr>
                  <a:t>Large</a:t>
                </a:r>
                <a:r>
                  <a:rPr lang="en-US" sz="1800" dirty="0" smtClean="0">
                    <a:solidFill>
                      <a:srgbClr val="FEF7C6"/>
                    </a:solidFill>
                  </a:rPr>
                  <a:t> </a:t>
                </a:r>
                <a:r>
                  <a:rPr lang="en-US" sz="1800" dirty="0">
                    <a:solidFill>
                      <a:srgbClr val="FEF7C6"/>
                    </a:solidFill>
                  </a:rPr>
                  <a:t>soil aggregates</a:t>
                </a:r>
              </a:p>
            </c:rich>
          </c:tx>
          <c:layout>
            <c:manualLayout>
              <c:xMode val="edge"/>
              <c:yMode val="edge"/>
              <c:x val="1.8890203049850601E-2"/>
              <c:y val="0.259988039538313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FEF7C6"/>
                </a:solidFill>
                <a:latin typeface="+mn-lt"/>
                <a:ea typeface="+mn-ea"/>
                <a:cs typeface="+mn-cs"/>
              </a:defRPr>
            </a:pPr>
            <a:endParaRPr lang="en-US"/>
          </a:p>
        </c:txPr>
        <c:crossAx val="266752640"/>
        <c:crosses val="autoZero"/>
        <c:crossBetween val="between"/>
      </c:valAx>
      <c:spPr>
        <a:noFill/>
        <a:ln>
          <a:noFill/>
        </a:ln>
        <a:effectLst/>
      </c:spPr>
    </c:plotArea>
    <c:plotVisOnly val="1"/>
    <c:dispBlanksAs val="gap"/>
    <c:showDLblsOverMax val="0"/>
  </c:chart>
  <c:spPr>
    <a:solidFill>
      <a:srgbClr val="800000"/>
    </a:solidFill>
    <a:ln w="9525" cap="flat" cmpd="sng" algn="ctr">
      <a:solidFill>
        <a:srgbClr val="800000"/>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EF7C6"/>
            </a:solidFill>
            <a:ln>
              <a:noFill/>
            </a:ln>
            <a:effectLst/>
          </c:spPr>
          <c:invertIfNegative val="0"/>
          <c:cat>
            <c:strRef>
              <c:f>foxtail!$C$2:$D$2</c:f>
              <c:strCache>
                <c:ptCount val="2"/>
                <c:pt idx="0">
                  <c:v>2 yr rotation</c:v>
                </c:pt>
                <c:pt idx="1">
                  <c:v>4 yr rotation</c:v>
                </c:pt>
              </c:strCache>
            </c:strRef>
          </c:cat>
          <c:val>
            <c:numRef>
              <c:f>foxtail!$C$3:$D$3</c:f>
              <c:numCache>
                <c:formatCode>General</c:formatCode>
                <c:ptCount val="2"/>
                <c:pt idx="0">
                  <c:v>42.3</c:v>
                </c:pt>
                <c:pt idx="1">
                  <c:v>30.4</c:v>
                </c:pt>
              </c:numCache>
            </c:numRef>
          </c:val>
          <c:extLst xmlns:c16r2="http://schemas.microsoft.com/office/drawing/2015/06/chart">
            <c:ext xmlns:c16="http://schemas.microsoft.com/office/drawing/2014/chart" uri="{C3380CC4-5D6E-409C-BE32-E72D297353CC}">
              <c16:uniqueId val="{00000000-109E-49DE-8051-E3EE81C68DD1}"/>
            </c:ext>
          </c:extLst>
        </c:ser>
        <c:dLbls>
          <c:showLegendKey val="0"/>
          <c:showVal val="0"/>
          <c:showCatName val="0"/>
          <c:showSerName val="0"/>
          <c:showPercent val="0"/>
          <c:showBubbleSize val="0"/>
        </c:dLbls>
        <c:gapWidth val="269"/>
        <c:overlap val="-20"/>
        <c:axId val="325197936"/>
        <c:axId val="325198328"/>
      </c:barChart>
      <c:catAx>
        <c:axId val="325197936"/>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2000" b="0" i="0" u="none" strike="noStrike" kern="1200" cap="all" spc="150" normalizeH="0" baseline="0">
                <a:solidFill>
                  <a:srgbClr val="FEF7C6"/>
                </a:solidFill>
                <a:latin typeface="+mn-lt"/>
                <a:ea typeface="+mn-ea"/>
                <a:cs typeface="+mn-cs"/>
              </a:defRPr>
            </a:pPr>
            <a:endParaRPr lang="en-US"/>
          </a:p>
        </c:txPr>
        <c:crossAx val="325198328"/>
        <c:crosses val="autoZero"/>
        <c:auto val="1"/>
        <c:lblAlgn val="ctr"/>
        <c:lblOffset val="100"/>
        <c:noMultiLvlLbl val="0"/>
      </c:catAx>
      <c:valAx>
        <c:axId val="325198328"/>
        <c:scaling>
          <c:orientation val="minMax"/>
        </c:scaling>
        <c:delete val="0"/>
        <c:axPos val="l"/>
        <c:title>
          <c:tx>
            <c:rich>
              <a:bodyPr rot="-5400000" spcFirstLastPara="1" vertOverflow="ellipsis" vert="horz" wrap="square" anchor="ctr" anchorCtr="1"/>
              <a:lstStyle/>
              <a:p>
                <a:pPr>
                  <a:defRPr sz="2000" b="1" i="0" u="none" strike="noStrike" kern="1200" baseline="0">
                    <a:solidFill>
                      <a:srgbClr val="FEF7C6"/>
                    </a:solidFill>
                    <a:latin typeface="+mn-lt"/>
                    <a:ea typeface="+mn-ea"/>
                    <a:cs typeface="+mn-cs"/>
                  </a:defRPr>
                </a:pPr>
                <a:r>
                  <a:rPr lang="en-US" sz="2000">
                    <a:solidFill>
                      <a:srgbClr val="FEF7C6"/>
                    </a:solidFill>
                  </a:rPr>
                  <a:t>Foxtail seeds per core</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FEF7C6"/>
                </a:solidFill>
                <a:latin typeface="+mn-lt"/>
                <a:ea typeface="+mn-ea"/>
                <a:cs typeface="+mn-cs"/>
              </a:defRPr>
            </a:pPr>
            <a:endParaRPr lang="en-US"/>
          </a:p>
        </c:txPr>
        <c:crossAx val="325197936"/>
        <c:crosses val="autoZero"/>
        <c:crossBetween val="between"/>
      </c:valAx>
      <c:spPr>
        <a:noFill/>
        <a:ln>
          <a:solidFill>
            <a:srgbClr val="800000"/>
          </a:solidFill>
        </a:ln>
        <a:effectLst/>
      </c:spPr>
    </c:plotArea>
    <c:plotVisOnly val="1"/>
    <c:dispBlanksAs val="gap"/>
    <c:showDLblsOverMax val="0"/>
  </c:chart>
  <c:spPr>
    <a:solidFill>
      <a:srgbClr val="800000"/>
    </a:solid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4925" cap="rnd">
              <a:solidFill>
                <a:srgbClr val="F9E695"/>
              </a:solidFill>
              <a:round/>
            </a:ln>
            <a:effectLst>
              <a:glow rad="63500">
                <a:srgbClr val="FBEFBB">
                  <a:alpha val="40000"/>
                </a:srgbClr>
              </a:glow>
            </a:effectLst>
          </c:spPr>
          <c:marker>
            <c:symbol val="none"/>
          </c:marker>
          <c:val>
            <c:numRef>
              <c:f>crash!$B$3:$B$10</c:f>
              <c:numCache>
                <c:formatCode>General</c:formatCode>
                <c:ptCount val="8"/>
                <c:pt idx="0">
                  <c:v>10</c:v>
                </c:pt>
                <c:pt idx="1">
                  <c:v>10</c:v>
                </c:pt>
                <c:pt idx="2">
                  <c:v>8</c:v>
                </c:pt>
                <c:pt idx="3">
                  <c:v>8</c:v>
                </c:pt>
                <c:pt idx="4">
                  <c:v>6</c:v>
                </c:pt>
                <c:pt idx="5">
                  <c:v>6</c:v>
                </c:pt>
                <c:pt idx="6">
                  <c:v>4</c:v>
                </c:pt>
                <c:pt idx="7">
                  <c:v>1</c:v>
                </c:pt>
              </c:numCache>
            </c:numRef>
          </c:val>
          <c:smooth val="0"/>
          <c:extLst xmlns:c16r2="http://schemas.microsoft.com/office/drawing/2015/06/chart">
            <c:ext xmlns:c16="http://schemas.microsoft.com/office/drawing/2014/chart" uri="{C3380CC4-5D6E-409C-BE32-E72D297353CC}">
              <c16:uniqueId val="{00000000-FE37-48DC-8417-32E895148299}"/>
            </c:ext>
          </c:extLst>
        </c:ser>
        <c:dLbls>
          <c:showLegendKey val="0"/>
          <c:showVal val="0"/>
          <c:showCatName val="0"/>
          <c:showSerName val="0"/>
          <c:showPercent val="0"/>
          <c:showBubbleSize val="0"/>
        </c:dLbls>
        <c:smooth val="0"/>
        <c:axId val="325199504"/>
        <c:axId val="325199896"/>
      </c:lineChart>
      <c:catAx>
        <c:axId val="325199504"/>
        <c:scaling>
          <c:orientation val="minMax"/>
        </c:scaling>
        <c:delete val="1"/>
        <c:axPos val="b"/>
        <c:majorTickMark val="none"/>
        <c:minorTickMark val="none"/>
        <c:tickLblPos val="nextTo"/>
        <c:crossAx val="325199896"/>
        <c:crosses val="autoZero"/>
        <c:auto val="1"/>
        <c:lblAlgn val="ctr"/>
        <c:lblOffset val="100"/>
        <c:noMultiLvlLbl val="0"/>
      </c:catAx>
      <c:valAx>
        <c:axId val="325199896"/>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32519950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chemeClr val="accent5">
                  <a:lumMod val="75000"/>
                </a:schemeClr>
              </a:solidFill>
              <a:ln w="19050">
                <a:noFill/>
              </a:ln>
              <a:effectLst/>
            </c:spPr>
            <c:extLst xmlns:c16r2="http://schemas.microsoft.com/office/drawing/2015/06/chart">
              <c:ext xmlns:c16="http://schemas.microsoft.com/office/drawing/2014/chart" uri="{C3380CC4-5D6E-409C-BE32-E72D297353CC}">
                <c16:uniqueId val="{00000001-D98B-442E-B064-D6497AF6E97F}"/>
              </c:ext>
            </c:extLst>
          </c:dPt>
          <c:dPt>
            <c:idx val="1"/>
            <c:bubble3D val="0"/>
            <c:spPr>
              <a:solidFill>
                <a:srgbClr val="800000"/>
              </a:solidFill>
              <a:ln w="19050">
                <a:noFill/>
              </a:ln>
              <a:effectLst/>
            </c:spPr>
            <c:extLst xmlns:c16r2="http://schemas.microsoft.com/office/drawing/2015/06/chart">
              <c:ext xmlns:c16="http://schemas.microsoft.com/office/drawing/2014/chart" uri="{C3380CC4-5D6E-409C-BE32-E72D297353CC}">
                <c16:uniqueId val="{00000003-D98B-442E-B064-D6497AF6E97F}"/>
              </c:ext>
            </c:extLst>
          </c:dPt>
          <c:cat>
            <c:strRef>
              <c:f>Sheet1!$B$2:$B$3</c:f>
              <c:strCache>
                <c:ptCount val="2"/>
                <c:pt idx="0">
                  <c:v>Annual Crop - 1 year</c:v>
                </c:pt>
                <c:pt idx="1">
                  <c:v>Perennial Crop - 3 years</c:v>
                </c:pt>
              </c:strCache>
            </c:strRef>
          </c:cat>
          <c:val>
            <c:numRef>
              <c:f>Sheet1!$C$2:$C$3</c:f>
              <c:numCache>
                <c:formatCode>General</c:formatCode>
                <c:ptCount val="2"/>
                <c:pt idx="0">
                  <c:v>0.2</c:v>
                </c:pt>
                <c:pt idx="1">
                  <c:v>0.6</c:v>
                </c:pt>
              </c:numCache>
            </c:numRef>
          </c:val>
          <c:extLst xmlns:c16r2="http://schemas.microsoft.com/office/drawing/2015/06/chart">
            <c:ext xmlns:c16="http://schemas.microsoft.com/office/drawing/2014/chart" uri="{C3380CC4-5D6E-409C-BE32-E72D297353CC}">
              <c16:uniqueId val="{00000004-D98B-442E-B064-D6497AF6E97F}"/>
            </c:ext>
          </c:extLst>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1" i="0" u="none" strike="noStrike" kern="1200" baseline="0">
              <a:solidFill>
                <a:srgbClr val="800000"/>
              </a:solidFill>
              <a:latin typeface="+mn-lt"/>
              <a:ea typeface="+mn-ea"/>
              <a:cs typeface="+mn-cs"/>
            </a:defRPr>
          </a:pPr>
          <a:endParaRPr lang="en-US"/>
        </a:p>
      </c:txPr>
    </c:legend>
    <c:plotVisOnly val="1"/>
    <c:dispBlanksAs val="zero"/>
    <c:showDLblsOverMax val="0"/>
  </c:chart>
  <c:spPr>
    <a:solidFill>
      <a:srgbClr val="9CB56F">
        <a:alpha val="58000"/>
      </a:srgbClr>
    </a:solid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chemeClr val="accent1"/>
              </a:solidFill>
              <a:ln w="19050">
                <a:noFill/>
              </a:ln>
              <a:effectLst/>
            </c:spPr>
            <c:extLst xmlns:c16r2="http://schemas.microsoft.com/office/drawing/2015/06/chart">
              <c:ext xmlns:c16="http://schemas.microsoft.com/office/drawing/2014/chart" uri="{C3380CC4-5D6E-409C-BE32-E72D297353CC}">
                <c16:uniqueId val="{00000001-7C5C-478C-9B28-7FC5FC7DAAFB}"/>
              </c:ext>
            </c:extLst>
          </c:dPt>
          <c:dPt>
            <c:idx val="1"/>
            <c:bubble3D val="0"/>
            <c:spPr>
              <a:solidFill>
                <a:schemeClr val="accent3"/>
              </a:solidFill>
              <a:ln w="19050">
                <a:noFill/>
              </a:ln>
              <a:effectLst/>
            </c:spPr>
            <c:extLst xmlns:c16r2="http://schemas.microsoft.com/office/drawing/2015/06/chart">
              <c:ext xmlns:c16="http://schemas.microsoft.com/office/drawing/2014/chart" uri="{C3380CC4-5D6E-409C-BE32-E72D297353CC}">
                <c16:uniqueId val="{00000003-7C5C-478C-9B28-7FC5FC7DAAFB}"/>
              </c:ext>
            </c:extLst>
          </c:dPt>
          <c:cat>
            <c:strRef>
              <c:f>Sheet1!$B$2:$B$3</c:f>
              <c:strCache>
                <c:ptCount val="2"/>
                <c:pt idx="0">
                  <c:v>Crop 1</c:v>
                </c:pt>
                <c:pt idx="1">
                  <c:v>Crop 2</c:v>
                </c:pt>
              </c:strCache>
            </c:strRef>
          </c:cat>
          <c:val>
            <c:numRef>
              <c:f>Sheet1!$C$2:$C$3</c:f>
              <c:numCache>
                <c:formatCode>General</c:formatCode>
                <c:ptCount val="2"/>
                <c:pt idx="0">
                  <c:v>0.5</c:v>
                </c:pt>
                <c:pt idx="1">
                  <c:v>0.5</c:v>
                </c:pt>
              </c:numCache>
            </c:numRef>
          </c:val>
          <c:extLst xmlns:c16r2="http://schemas.microsoft.com/office/drawing/2015/06/chart">
            <c:ext xmlns:c16="http://schemas.microsoft.com/office/drawing/2014/chart" uri="{C3380CC4-5D6E-409C-BE32-E72D297353CC}">
              <c16:uniqueId val="{00000004-7C5C-478C-9B28-7FC5FC7DAAFB}"/>
            </c:ext>
          </c:extLst>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3200" b="1" i="0" u="none" strike="noStrike" kern="1200" baseline="0">
              <a:solidFill>
                <a:srgbClr val="800000"/>
              </a:solidFill>
              <a:latin typeface="+mn-lt"/>
              <a:ea typeface="+mn-ea"/>
              <a:cs typeface="+mn-cs"/>
            </a:defRPr>
          </a:pPr>
          <a:endParaRPr lang="en-US"/>
        </a:p>
      </c:txPr>
    </c:legend>
    <c:plotVisOnly val="1"/>
    <c:dispBlanksAs val="zero"/>
    <c:showDLblsOverMax val="0"/>
  </c:chart>
  <c:spPr>
    <a:solidFill>
      <a:schemeClr val="accent6">
        <a:lumMod val="60000"/>
        <a:lumOff val="40000"/>
        <a:alpha val="49000"/>
      </a:schemeClr>
    </a:solidFill>
    <a:ln>
      <a:noFill/>
    </a:ln>
    <a:effectLst/>
  </c:spPr>
  <c:txPr>
    <a:bodyPr/>
    <a:lstStyle/>
    <a:p>
      <a:pPr>
        <a:defRPr/>
      </a:pPr>
      <a:endParaRPr lang="en-US"/>
    </a:p>
  </c:txPr>
  <c:externalData r:id="rId1">
    <c:autoUpdate val="0"/>
  </c:externalData>
</c:chartSpace>
</file>

<file path=ppt/diagrams/_rels/data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tiff"/></Relationships>
</file>

<file path=ppt/diagrams/_rels/data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4.tiff"/><Relationship Id="rId4" Type="http://schemas.openxmlformats.org/officeDocument/2006/relationships/image" Target="../media/image49.jpeg"/></Relationships>
</file>

<file path=ppt/diagrams/_rels/data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tiff"/><Relationship Id="rId4" Type="http://schemas.openxmlformats.org/officeDocument/2006/relationships/image" Target="../media/image53.jpeg"/></Relationships>
</file>

<file path=ppt/diagrams/_rels/data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tiff"/></Relationships>
</file>

<file path=ppt/diagrams/_rels/data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4.tiff"/><Relationship Id="rId4" Type="http://schemas.openxmlformats.org/officeDocument/2006/relationships/image" Target="../media/image49.jpeg"/></Relationships>
</file>

<file path=ppt/diagrams/_rels/data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tiff"/><Relationship Id="rId4" Type="http://schemas.openxmlformats.org/officeDocument/2006/relationships/image" Target="../media/image5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7BE1D4-DBA8-4B2B-BA86-D4AE32E1A15D}" type="doc">
      <dgm:prSet loTypeId="urn:microsoft.com/office/officeart/2005/8/layout/cycle1" loCatId="cycle" qsTypeId="urn:microsoft.com/office/officeart/2005/8/quickstyle/3d1" qsCatId="3D" csTypeId="urn:microsoft.com/office/officeart/2005/8/colors/colorful2" csCatId="colorful" phldr="1"/>
      <dgm:spPr/>
      <dgm:t>
        <a:bodyPr/>
        <a:lstStyle/>
        <a:p>
          <a:endParaRPr lang="en-US"/>
        </a:p>
      </dgm:t>
    </dgm:pt>
    <dgm:pt modelId="{C32DD25F-F242-4A75-A0EA-75AEC8C3B3B9}">
      <dgm:prSet phldrT="[Text]" custT="1"/>
      <dgm:spPr/>
      <dgm:t>
        <a:bodyPr/>
        <a:lstStyle/>
        <a:p>
          <a:r>
            <a:rPr lang="en-US" sz="3600" dirty="0" smtClean="0">
              <a:solidFill>
                <a:srgbClr val="800000"/>
              </a:solidFill>
            </a:rPr>
            <a:t>Year 2</a:t>
          </a:r>
          <a:endParaRPr lang="en-US" sz="3600" dirty="0">
            <a:solidFill>
              <a:srgbClr val="800000"/>
            </a:solidFill>
          </a:endParaRPr>
        </a:p>
      </dgm:t>
    </dgm:pt>
    <dgm:pt modelId="{7CC9A2B5-2376-41E1-942B-9CB3D0EFA0B7}" type="parTrans" cxnId="{E3AFF7E3-CD5A-4F0C-9967-BB7026B8626E}">
      <dgm:prSet/>
      <dgm:spPr/>
      <dgm:t>
        <a:bodyPr/>
        <a:lstStyle/>
        <a:p>
          <a:endParaRPr lang="en-US"/>
        </a:p>
      </dgm:t>
    </dgm:pt>
    <dgm:pt modelId="{9823EE64-7336-46F0-A328-9AA8BCBCD0C2}" type="sibTrans" cxnId="{E3AFF7E3-CD5A-4F0C-9967-BB7026B8626E}">
      <dgm:prSet/>
      <dgm:spPr/>
      <dgm:t>
        <a:bodyPr/>
        <a:lstStyle/>
        <a:p>
          <a:endParaRPr lang="en-US"/>
        </a:p>
      </dgm:t>
    </dgm:pt>
    <dgm:pt modelId="{1C00C3A9-23E9-4D0E-8ED6-74880AC62013}">
      <dgm:prSet phldrT="[Text]" custT="1"/>
      <dgm:spPr/>
      <dgm:t>
        <a:bodyPr/>
        <a:lstStyle/>
        <a:p>
          <a:r>
            <a:rPr lang="en-US" sz="3600" dirty="0" smtClean="0">
              <a:solidFill>
                <a:srgbClr val="800000"/>
              </a:solidFill>
            </a:rPr>
            <a:t>Year 3</a:t>
          </a:r>
          <a:endParaRPr lang="en-US" sz="3600" dirty="0">
            <a:solidFill>
              <a:srgbClr val="800000"/>
            </a:solidFill>
          </a:endParaRPr>
        </a:p>
      </dgm:t>
    </dgm:pt>
    <dgm:pt modelId="{252BE86D-2E42-4EBA-90E4-0A1CF038B14D}" type="parTrans" cxnId="{E2B503E0-8DF0-489A-9F06-B530E811D4C9}">
      <dgm:prSet/>
      <dgm:spPr/>
      <dgm:t>
        <a:bodyPr/>
        <a:lstStyle/>
        <a:p>
          <a:endParaRPr lang="en-US"/>
        </a:p>
      </dgm:t>
    </dgm:pt>
    <dgm:pt modelId="{7295F818-3FC9-48BD-B646-8304D4A332BF}" type="sibTrans" cxnId="{E2B503E0-8DF0-489A-9F06-B530E811D4C9}">
      <dgm:prSet/>
      <dgm:spPr/>
      <dgm:t>
        <a:bodyPr/>
        <a:lstStyle/>
        <a:p>
          <a:endParaRPr lang="en-US"/>
        </a:p>
      </dgm:t>
    </dgm:pt>
    <dgm:pt modelId="{6FA71BBA-936E-43A8-9CF9-A88779531850}">
      <dgm:prSet phldrT="[Text]" custT="1"/>
      <dgm:spPr/>
      <dgm:t>
        <a:bodyPr/>
        <a:lstStyle/>
        <a:p>
          <a:r>
            <a:rPr lang="en-US" sz="3600" dirty="0" smtClean="0">
              <a:solidFill>
                <a:srgbClr val="800000"/>
              </a:solidFill>
            </a:rPr>
            <a:t>Year 4</a:t>
          </a:r>
          <a:endParaRPr lang="en-US" sz="3600" dirty="0">
            <a:solidFill>
              <a:srgbClr val="800000"/>
            </a:solidFill>
          </a:endParaRPr>
        </a:p>
      </dgm:t>
    </dgm:pt>
    <dgm:pt modelId="{0BFC55AB-0BA0-43E6-A4F1-FF21AA2320F1}" type="parTrans" cxnId="{CA089838-E504-40C4-BFFE-2101C8A3DA17}">
      <dgm:prSet/>
      <dgm:spPr/>
      <dgm:t>
        <a:bodyPr/>
        <a:lstStyle/>
        <a:p>
          <a:endParaRPr lang="en-US"/>
        </a:p>
      </dgm:t>
    </dgm:pt>
    <dgm:pt modelId="{17970D67-F266-4F56-89B5-7A4739146C9B}" type="sibTrans" cxnId="{CA089838-E504-40C4-BFFE-2101C8A3DA17}">
      <dgm:prSet/>
      <dgm:spPr/>
      <dgm:t>
        <a:bodyPr/>
        <a:lstStyle/>
        <a:p>
          <a:endParaRPr lang="en-US"/>
        </a:p>
      </dgm:t>
    </dgm:pt>
    <dgm:pt modelId="{94E1A941-3398-48B4-8DD4-0487DFEF2996}">
      <dgm:prSet phldrT="[Text]" custT="1"/>
      <dgm:spPr/>
      <dgm:t>
        <a:bodyPr/>
        <a:lstStyle/>
        <a:p>
          <a:r>
            <a:rPr lang="en-US" sz="3600" dirty="0" smtClean="0">
              <a:solidFill>
                <a:srgbClr val="800000"/>
              </a:solidFill>
            </a:rPr>
            <a:t>Year 1</a:t>
          </a:r>
          <a:endParaRPr lang="en-US" sz="3600" dirty="0">
            <a:solidFill>
              <a:srgbClr val="800000"/>
            </a:solidFill>
          </a:endParaRPr>
        </a:p>
      </dgm:t>
    </dgm:pt>
    <dgm:pt modelId="{25928DAE-C1B6-48E8-BE25-73652093BC63}" type="parTrans" cxnId="{01B6018D-B32D-4752-88D0-EA6AB46CC39D}">
      <dgm:prSet/>
      <dgm:spPr/>
      <dgm:t>
        <a:bodyPr/>
        <a:lstStyle/>
        <a:p>
          <a:endParaRPr lang="en-US"/>
        </a:p>
      </dgm:t>
    </dgm:pt>
    <dgm:pt modelId="{48A9626C-95C7-44D3-B57D-6CB97D01CF94}" type="sibTrans" cxnId="{01B6018D-B32D-4752-88D0-EA6AB46CC39D}">
      <dgm:prSet/>
      <dgm:spPr/>
      <dgm:t>
        <a:bodyPr/>
        <a:lstStyle/>
        <a:p>
          <a:endParaRPr lang="en-US"/>
        </a:p>
      </dgm:t>
    </dgm:pt>
    <dgm:pt modelId="{286BA7D0-E717-4FB2-82BD-C5E7AAEAE14B}" type="pres">
      <dgm:prSet presAssocID="{497BE1D4-DBA8-4B2B-BA86-D4AE32E1A15D}" presName="cycle" presStyleCnt="0">
        <dgm:presLayoutVars>
          <dgm:dir/>
          <dgm:resizeHandles val="exact"/>
        </dgm:presLayoutVars>
      </dgm:prSet>
      <dgm:spPr/>
      <dgm:t>
        <a:bodyPr/>
        <a:lstStyle/>
        <a:p>
          <a:endParaRPr lang="en-US"/>
        </a:p>
      </dgm:t>
    </dgm:pt>
    <dgm:pt modelId="{EA9CFC8F-E1BD-4424-87D3-94B5456386D0}" type="pres">
      <dgm:prSet presAssocID="{C32DD25F-F242-4A75-A0EA-75AEC8C3B3B9}" presName="dummy" presStyleCnt="0"/>
      <dgm:spPr/>
    </dgm:pt>
    <dgm:pt modelId="{9E21A54E-8A59-40C8-A6D8-E655BD360F4B}" type="pres">
      <dgm:prSet presAssocID="{C32DD25F-F242-4A75-A0EA-75AEC8C3B3B9}" presName="node" presStyleLbl="revTx" presStyleIdx="0" presStyleCnt="4">
        <dgm:presLayoutVars>
          <dgm:bulletEnabled val="1"/>
        </dgm:presLayoutVars>
      </dgm:prSet>
      <dgm:spPr/>
      <dgm:t>
        <a:bodyPr/>
        <a:lstStyle/>
        <a:p>
          <a:endParaRPr lang="en-US"/>
        </a:p>
      </dgm:t>
    </dgm:pt>
    <dgm:pt modelId="{1BA6D0E7-774E-484A-A3CB-959B02144D7E}" type="pres">
      <dgm:prSet presAssocID="{9823EE64-7336-46F0-A328-9AA8BCBCD0C2}" presName="sibTrans" presStyleLbl="node1" presStyleIdx="0" presStyleCnt="4" custScaleX="110000" custScaleY="110000"/>
      <dgm:spPr/>
      <dgm:t>
        <a:bodyPr/>
        <a:lstStyle/>
        <a:p>
          <a:endParaRPr lang="en-US"/>
        </a:p>
      </dgm:t>
    </dgm:pt>
    <dgm:pt modelId="{2AD05522-F46A-489C-A519-D0AE02AC875F}" type="pres">
      <dgm:prSet presAssocID="{1C00C3A9-23E9-4D0E-8ED6-74880AC62013}" presName="dummy" presStyleCnt="0"/>
      <dgm:spPr/>
    </dgm:pt>
    <dgm:pt modelId="{473C9A81-9475-4B4B-983B-FD9EA603DCBA}" type="pres">
      <dgm:prSet presAssocID="{1C00C3A9-23E9-4D0E-8ED6-74880AC62013}" presName="node" presStyleLbl="revTx" presStyleIdx="1" presStyleCnt="4">
        <dgm:presLayoutVars>
          <dgm:bulletEnabled val="1"/>
        </dgm:presLayoutVars>
      </dgm:prSet>
      <dgm:spPr/>
      <dgm:t>
        <a:bodyPr/>
        <a:lstStyle/>
        <a:p>
          <a:endParaRPr lang="en-US"/>
        </a:p>
      </dgm:t>
    </dgm:pt>
    <dgm:pt modelId="{6860CE5A-6D17-4539-BE62-4F69C8480333}" type="pres">
      <dgm:prSet presAssocID="{7295F818-3FC9-48BD-B646-8304D4A332BF}" presName="sibTrans" presStyleLbl="node1" presStyleIdx="1" presStyleCnt="4" custScaleX="110000" custScaleY="110000"/>
      <dgm:spPr/>
      <dgm:t>
        <a:bodyPr/>
        <a:lstStyle/>
        <a:p>
          <a:endParaRPr lang="en-US"/>
        </a:p>
      </dgm:t>
    </dgm:pt>
    <dgm:pt modelId="{0BBBFB2F-EAC0-4A50-8E35-0B16CBF03C50}" type="pres">
      <dgm:prSet presAssocID="{6FA71BBA-936E-43A8-9CF9-A88779531850}" presName="dummy" presStyleCnt="0"/>
      <dgm:spPr/>
    </dgm:pt>
    <dgm:pt modelId="{3C426EAB-17EC-4A9D-B87F-FE97F7EE75FF}" type="pres">
      <dgm:prSet presAssocID="{6FA71BBA-936E-43A8-9CF9-A88779531850}" presName="node" presStyleLbl="revTx" presStyleIdx="2" presStyleCnt="4">
        <dgm:presLayoutVars>
          <dgm:bulletEnabled val="1"/>
        </dgm:presLayoutVars>
      </dgm:prSet>
      <dgm:spPr/>
      <dgm:t>
        <a:bodyPr/>
        <a:lstStyle/>
        <a:p>
          <a:endParaRPr lang="en-US"/>
        </a:p>
      </dgm:t>
    </dgm:pt>
    <dgm:pt modelId="{3ECCA81D-9795-425A-B4A6-E2AEDCF14DE6}" type="pres">
      <dgm:prSet presAssocID="{17970D67-F266-4F56-89B5-7A4739146C9B}" presName="sibTrans" presStyleLbl="node1" presStyleIdx="2" presStyleCnt="4" custScaleX="121000" custScaleY="121000"/>
      <dgm:spPr/>
      <dgm:t>
        <a:bodyPr/>
        <a:lstStyle/>
        <a:p>
          <a:endParaRPr lang="en-US"/>
        </a:p>
      </dgm:t>
    </dgm:pt>
    <dgm:pt modelId="{E0000A64-69CD-4EFE-8017-83ED10B7EDB8}" type="pres">
      <dgm:prSet presAssocID="{94E1A941-3398-48B4-8DD4-0487DFEF2996}" presName="dummy" presStyleCnt="0"/>
      <dgm:spPr/>
    </dgm:pt>
    <dgm:pt modelId="{8B9C8682-EDA2-4888-A9F2-9896F8F36DD5}" type="pres">
      <dgm:prSet presAssocID="{94E1A941-3398-48B4-8DD4-0487DFEF2996}" presName="node" presStyleLbl="revTx" presStyleIdx="3" presStyleCnt="4">
        <dgm:presLayoutVars>
          <dgm:bulletEnabled val="1"/>
        </dgm:presLayoutVars>
      </dgm:prSet>
      <dgm:spPr/>
      <dgm:t>
        <a:bodyPr/>
        <a:lstStyle/>
        <a:p>
          <a:endParaRPr lang="en-US"/>
        </a:p>
      </dgm:t>
    </dgm:pt>
    <dgm:pt modelId="{7CB7A8B7-427A-4A5B-B7D3-79C9C3DD7A9B}" type="pres">
      <dgm:prSet presAssocID="{48A9626C-95C7-44D3-B57D-6CB97D01CF94}" presName="sibTrans" presStyleLbl="node1" presStyleIdx="3" presStyleCnt="4" custScaleX="110000" custScaleY="110000"/>
      <dgm:spPr/>
      <dgm:t>
        <a:bodyPr/>
        <a:lstStyle/>
        <a:p>
          <a:endParaRPr lang="en-US"/>
        </a:p>
      </dgm:t>
    </dgm:pt>
  </dgm:ptLst>
  <dgm:cxnLst>
    <dgm:cxn modelId="{EC4F1140-96CE-47EC-AED8-CEE6E9EC64D1}" type="presOf" srcId="{C32DD25F-F242-4A75-A0EA-75AEC8C3B3B9}" destId="{9E21A54E-8A59-40C8-A6D8-E655BD360F4B}" srcOrd="0" destOrd="0" presId="urn:microsoft.com/office/officeart/2005/8/layout/cycle1"/>
    <dgm:cxn modelId="{423B3D80-EEA8-4A2A-AD59-4A4D82E9C511}" type="presOf" srcId="{17970D67-F266-4F56-89B5-7A4739146C9B}" destId="{3ECCA81D-9795-425A-B4A6-E2AEDCF14DE6}" srcOrd="0" destOrd="0" presId="urn:microsoft.com/office/officeart/2005/8/layout/cycle1"/>
    <dgm:cxn modelId="{1483636D-A268-43A6-A75F-8BD489782791}" type="presOf" srcId="{1C00C3A9-23E9-4D0E-8ED6-74880AC62013}" destId="{473C9A81-9475-4B4B-983B-FD9EA603DCBA}" srcOrd="0" destOrd="0" presId="urn:microsoft.com/office/officeart/2005/8/layout/cycle1"/>
    <dgm:cxn modelId="{CA089838-E504-40C4-BFFE-2101C8A3DA17}" srcId="{497BE1D4-DBA8-4B2B-BA86-D4AE32E1A15D}" destId="{6FA71BBA-936E-43A8-9CF9-A88779531850}" srcOrd="2" destOrd="0" parTransId="{0BFC55AB-0BA0-43E6-A4F1-FF21AA2320F1}" sibTransId="{17970D67-F266-4F56-89B5-7A4739146C9B}"/>
    <dgm:cxn modelId="{083E0591-A809-4DEA-999D-87BC72973F1D}" type="presOf" srcId="{6FA71BBA-936E-43A8-9CF9-A88779531850}" destId="{3C426EAB-17EC-4A9D-B87F-FE97F7EE75FF}" srcOrd="0" destOrd="0" presId="urn:microsoft.com/office/officeart/2005/8/layout/cycle1"/>
    <dgm:cxn modelId="{43C8A0A1-279D-409D-9A9F-CD93563AEF1E}" type="presOf" srcId="{7295F818-3FC9-48BD-B646-8304D4A332BF}" destId="{6860CE5A-6D17-4539-BE62-4F69C8480333}" srcOrd="0" destOrd="0" presId="urn:microsoft.com/office/officeart/2005/8/layout/cycle1"/>
    <dgm:cxn modelId="{8285F8A6-644F-48EE-862F-C69C12834104}" type="presOf" srcId="{48A9626C-95C7-44D3-B57D-6CB97D01CF94}" destId="{7CB7A8B7-427A-4A5B-B7D3-79C9C3DD7A9B}" srcOrd="0" destOrd="0" presId="urn:microsoft.com/office/officeart/2005/8/layout/cycle1"/>
    <dgm:cxn modelId="{E17FF4A9-0A70-4CAF-9D10-FBAF7FAEFB7B}" type="presOf" srcId="{9823EE64-7336-46F0-A328-9AA8BCBCD0C2}" destId="{1BA6D0E7-774E-484A-A3CB-959B02144D7E}" srcOrd="0" destOrd="0" presId="urn:microsoft.com/office/officeart/2005/8/layout/cycle1"/>
    <dgm:cxn modelId="{1687D0CE-7385-408D-BA84-F99EBD6E6F13}" type="presOf" srcId="{497BE1D4-DBA8-4B2B-BA86-D4AE32E1A15D}" destId="{286BA7D0-E717-4FB2-82BD-C5E7AAEAE14B}" srcOrd="0" destOrd="0" presId="urn:microsoft.com/office/officeart/2005/8/layout/cycle1"/>
    <dgm:cxn modelId="{69E75BDC-E1B4-468B-A882-9A7A873CDECD}" type="presOf" srcId="{94E1A941-3398-48B4-8DD4-0487DFEF2996}" destId="{8B9C8682-EDA2-4888-A9F2-9896F8F36DD5}" srcOrd="0" destOrd="0" presId="urn:microsoft.com/office/officeart/2005/8/layout/cycle1"/>
    <dgm:cxn modelId="{E3AFF7E3-CD5A-4F0C-9967-BB7026B8626E}" srcId="{497BE1D4-DBA8-4B2B-BA86-D4AE32E1A15D}" destId="{C32DD25F-F242-4A75-A0EA-75AEC8C3B3B9}" srcOrd="0" destOrd="0" parTransId="{7CC9A2B5-2376-41E1-942B-9CB3D0EFA0B7}" sibTransId="{9823EE64-7336-46F0-A328-9AA8BCBCD0C2}"/>
    <dgm:cxn modelId="{E2B503E0-8DF0-489A-9F06-B530E811D4C9}" srcId="{497BE1D4-DBA8-4B2B-BA86-D4AE32E1A15D}" destId="{1C00C3A9-23E9-4D0E-8ED6-74880AC62013}" srcOrd="1" destOrd="0" parTransId="{252BE86D-2E42-4EBA-90E4-0A1CF038B14D}" sibTransId="{7295F818-3FC9-48BD-B646-8304D4A332BF}"/>
    <dgm:cxn modelId="{01B6018D-B32D-4752-88D0-EA6AB46CC39D}" srcId="{497BE1D4-DBA8-4B2B-BA86-D4AE32E1A15D}" destId="{94E1A941-3398-48B4-8DD4-0487DFEF2996}" srcOrd="3" destOrd="0" parTransId="{25928DAE-C1B6-48E8-BE25-73652093BC63}" sibTransId="{48A9626C-95C7-44D3-B57D-6CB97D01CF94}"/>
    <dgm:cxn modelId="{5473542B-BD70-4791-BB8A-D5EB0CD8DCE3}" type="presParOf" srcId="{286BA7D0-E717-4FB2-82BD-C5E7AAEAE14B}" destId="{EA9CFC8F-E1BD-4424-87D3-94B5456386D0}" srcOrd="0" destOrd="0" presId="urn:microsoft.com/office/officeart/2005/8/layout/cycle1"/>
    <dgm:cxn modelId="{4187166B-2978-46A6-9372-3A8D47BA4440}" type="presParOf" srcId="{286BA7D0-E717-4FB2-82BD-C5E7AAEAE14B}" destId="{9E21A54E-8A59-40C8-A6D8-E655BD360F4B}" srcOrd="1" destOrd="0" presId="urn:microsoft.com/office/officeart/2005/8/layout/cycle1"/>
    <dgm:cxn modelId="{66C39C7B-425E-4F38-86AC-879655A563F4}" type="presParOf" srcId="{286BA7D0-E717-4FB2-82BD-C5E7AAEAE14B}" destId="{1BA6D0E7-774E-484A-A3CB-959B02144D7E}" srcOrd="2" destOrd="0" presId="urn:microsoft.com/office/officeart/2005/8/layout/cycle1"/>
    <dgm:cxn modelId="{B3230E02-43C7-435B-BF24-0DDCA4B299D9}" type="presParOf" srcId="{286BA7D0-E717-4FB2-82BD-C5E7AAEAE14B}" destId="{2AD05522-F46A-489C-A519-D0AE02AC875F}" srcOrd="3" destOrd="0" presId="urn:microsoft.com/office/officeart/2005/8/layout/cycle1"/>
    <dgm:cxn modelId="{65ED5B8E-C37E-4634-856E-E275E915D29E}" type="presParOf" srcId="{286BA7D0-E717-4FB2-82BD-C5E7AAEAE14B}" destId="{473C9A81-9475-4B4B-983B-FD9EA603DCBA}" srcOrd="4" destOrd="0" presId="urn:microsoft.com/office/officeart/2005/8/layout/cycle1"/>
    <dgm:cxn modelId="{FC445A73-A784-4EF3-B15C-769A3199A8B1}" type="presParOf" srcId="{286BA7D0-E717-4FB2-82BD-C5E7AAEAE14B}" destId="{6860CE5A-6D17-4539-BE62-4F69C8480333}" srcOrd="5" destOrd="0" presId="urn:microsoft.com/office/officeart/2005/8/layout/cycle1"/>
    <dgm:cxn modelId="{E8A4D014-3DE8-4CAC-8D5C-DF91E00E32DF}" type="presParOf" srcId="{286BA7D0-E717-4FB2-82BD-C5E7AAEAE14B}" destId="{0BBBFB2F-EAC0-4A50-8E35-0B16CBF03C50}" srcOrd="6" destOrd="0" presId="urn:microsoft.com/office/officeart/2005/8/layout/cycle1"/>
    <dgm:cxn modelId="{478ED474-E7A2-4D81-BB99-C6C8351428F9}" type="presParOf" srcId="{286BA7D0-E717-4FB2-82BD-C5E7AAEAE14B}" destId="{3C426EAB-17EC-4A9D-B87F-FE97F7EE75FF}" srcOrd="7" destOrd="0" presId="urn:microsoft.com/office/officeart/2005/8/layout/cycle1"/>
    <dgm:cxn modelId="{C2376CB3-C49B-4956-B794-E5A08F77BFB8}" type="presParOf" srcId="{286BA7D0-E717-4FB2-82BD-C5E7AAEAE14B}" destId="{3ECCA81D-9795-425A-B4A6-E2AEDCF14DE6}" srcOrd="8" destOrd="0" presId="urn:microsoft.com/office/officeart/2005/8/layout/cycle1"/>
    <dgm:cxn modelId="{6013A007-11E0-4614-9D90-0CB45BC41311}" type="presParOf" srcId="{286BA7D0-E717-4FB2-82BD-C5E7AAEAE14B}" destId="{E0000A64-69CD-4EFE-8017-83ED10B7EDB8}" srcOrd="9" destOrd="0" presId="urn:microsoft.com/office/officeart/2005/8/layout/cycle1"/>
    <dgm:cxn modelId="{307AE1E8-BDEC-4492-87BE-046B975901D8}" type="presParOf" srcId="{286BA7D0-E717-4FB2-82BD-C5E7AAEAE14B}" destId="{8B9C8682-EDA2-4888-A9F2-9896F8F36DD5}" srcOrd="10" destOrd="0" presId="urn:microsoft.com/office/officeart/2005/8/layout/cycle1"/>
    <dgm:cxn modelId="{33535007-5E8A-4D35-8A49-3B5558922C85}" type="presParOf" srcId="{286BA7D0-E717-4FB2-82BD-C5E7AAEAE14B}" destId="{7CB7A8B7-427A-4A5B-B7D3-79C9C3DD7A9B}" srcOrd="11"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97BE1D4-DBA8-4B2B-BA86-D4AE32E1A15D}" type="doc">
      <dgm:prSet loTypeId="urn:microsoft.com/office/officeart/2005/8/layout/cycle1" loCatId="cycle" qsTypeId="urn:microsoft.com/office/officeart/2005/8/quickstyle/3d1" qsCatId="3D" csTypeId="urn:microsoft.com/office/officeart/2005/8/colors/colorful2" csCatId="colorful" phldr="1"/>
      <dgm:spPr/>
      <dgm:t>
        <a:bodyPr/>
        <a:lstStyle/>
        <a:p>
          <a:endParaRPr lang="en-US"/>
        </a:p>
      </dgm:t>
    </dgm:pt>
    <dgm:pt modelId="{C32DD25F-F242-4A75-A0EA-75AEC8C3B3B9}">
      <dgm:prSet phldrT="[Text]" custT="1"/>
      <dgm:spPr/>
      <dgm:t>
        <a:bodyPr/>
        <a:lstStyle/>
        <a:p>
          <a:r>
            <a:rPr lang="en-US" sz="3600" dirty="0" smtClean="0">
              <a:solidFill>
                <a:srgbClr val="800000"/>
              </a:solidFill>
            </a:rPr>
            <a:t>Year 2</a:t>
          </a:r>
          <a:endParaRPr lang="en-US" sz="3600" dirty="0">
            <a:solidFill>
              <a:srgbClr val="800000"/>
            </a:solidFill>
          </a:endParaRPr>
        </a:p>
      </dgm:t>
    </dgm:pt>
    <dgm:pt modelId="{7CC9A2B5-2376-41E1-942B-9CB3D0EFA0B7}" type="parTrans" cxnId="{E3AFF7E3-CD5A-4F0C-9967-BB7026B8626E}">
      <dgm:prSet/>
      <dgm:spPr/>
      <dgm:t>
        <a:bodyPr/>
        <a:lstStyle/>
        <a:p>
          <a:endParaRPr lang="en-US"/>
        </a:p>
      </dgm:t>
    </dgm:pt>
    <dgm:pt modelId="{9823EE64-7336-46F0-A328-9AA8BCBCD0C2}" type="sibTrans" cxnId="{E3AFF7E3-CD5A-4F0C-9967-BB7026B8626E}">
      <dgm:prSet/>
      <dgm:spPr/>
      <dgm:t>
        <a:bodyPr/>
        <a:lstStyle/>
        <a:p>
          <a:endParaRPr lang="en-US"/>
        </a:p>
      </dgm:t>
    </dgm:pt>
    <dgm:pt modelId="{1C00C3A9-23E9-4D0E-8ED6-74880AC62013}">
      <dgm:prSet phldrT="[Text]" custT="1"/>
      <dgm:spPr/>
      <dgm:t>
        <a:bodyPr/>
        <a:lstStyle/>
        <a:p>
          <a:r>
            <a:rPr lang="en-US" sz="3600" dirty="0" smtClean="0">
              <a:solidFill>
                <a:srgbClr val="800000"/>
              </a:solidFill>
            </a:rPr>
            <a:t>Year 3</a:t>
          </a:r>
          <a:endParaRPr lang="en-US" sz="3600" dirty="0">
            <a:solidFill>
              <a:srgbClr val="800000"/>
            </a:solidFill>
          </a:endParaRPr>
        </a:p>
      </dgm:t>
    </dgm:pt>
    <dgm:pt modelId="{252BE86D-2E42-4EBA-90E4-0A1CF038B14D}" type="parTrans" cxnId="{E2B503E0-8DF0-489A-9F06-B530E811D4C9}">
      <dgm:prSet/>
      <dgm:spPr/>
      <dgm:t>
        <a:bodyPr/>
        <a:lstStyle/>
        <a:p>
          <a:endParaRPr lang="en-US"/>
        </a:p>
      </dgm:t>
    </dgm:pt>
    <dgm:pt modelId="{7295F818-3FC9-48BD-B646-8304D4A332BF}" type="sibTrans" cxnId="{E2B503E0-8DF0-489A-9F06-B530E811D4C9}">
      <dgm:prSet/>
      <dgm:spPr/>
      <dgm:t>
        <a:bodyPr/>
        <a:lstStyle/>
        <a:p>
          <a:endParaRPr lang="en-US"/>
        </a:p>
      </dgm:t>
    </dgm:pt>
    <dgm:pt modelId="{6FA71BBA-936E-43A8-9CF9-A88779531850}">
      <dgm:prSet phldrT="[Text]" custT="1"/>
      <dgm:spPr/>
      <dgm:t>
        <a:bodyPr/>
        <a:lstStyle/>
        <a:p>
          <a:r>
            <a:rPr lang="en-US" sz="3600" dirty="0" smtClean="0">
              <a:solidFill>
                <a:srgbClr val="800000"/>
              </a:solidFill>
            </a:rPr>
            <a:t>Year 4</a:t>
          </a:r>
          <a:endParaRPr lang="en-US" sz="3600" dirty="0">
            <a:solidFill>
              <a:srgbClr val="800000"/>
            </a:solidFill>
          </a:endParaRPr>
        </a:p>
      </dgm:t>
    </dgm:pt>
    <dgm:pt modelId="{0BFC55AB-0BA0-43E6-A4F1-FF21AA2320F1}" type="parTrans" cxnId="{CA089838-E504-40C4-BFFE-2101C8A3DA17}">
      <dgm:prSet/>
      <dgm:spPr/>
      <dgm:t>
        <a:bodyPr/>
        <a:lstStyle/>
        <a:p>
          <a:endParaRPr lang="en-US"/>
        </a:p>
      </dgm:t>
    </dgm:pt>
    <dgm:pt modelId="{17970D67-F266-4F56-89B5-7A4739146C9B}" type="sibTrans" cxnId="{CA089838-E504-40C4-BFFE-2101C8A3DA17}">
      <dgm:prSet/>
      <dgm:spPr/>
      <dgm:t>
        <a:bodyPr/>
        <a:lstStyle/>
        <a:p>
          <a:endParaRPr lang="en-US"/>
        </a:p>
      </dgm:t>
    </dgm:pt>
    <dgm:pt modelId="{94E1A941-3398-48B4-8DD4-0487DFEF2996}">
      <dgm:prSet phldrT="[Text]" custT="1"/>
      <dgm:spPr/>
      <dgm:t>
        <a:bodyPr/>
        <a:lstStyle/>
        <a:p>
          <a:r>
            <a:rPr lang="en-US" sz="3600" dirty="0" smtClean="0">
              <a:solidFill>
                <a:srgbClr val="800000"/>
              </a:solidFill>
            </a:rPr>
            <a:t>Year 1</a:t>
          </a:r>
          <a:endParaRPr lang="en-US" sz="3600" dirty="0">
            <a:solidFill>
              <a:srgbClr val="800000"/>
            </a:solidFill>
          </a:endParaRPr>
        </a:p>
      </dgm:t>
    </dgm:pt>
    <dgm:pt modelId="{25928DAE-C1B6-48E8-BE25-73652093BC63}" type="parTrans" cxnId="{01B6018D-B32D-4752-88D0-EA6AB46CC39D}">
      <dgm:prSet/>
      <dgm:spPr/>
      <dgm:t>
        <a:bodyPr/>
        <a:lstStyle/>
        <a:p>
          <a:endParaRPr lang="en-US"/>
        </a:p>
      </dgm:t>
    </dgm:pt>
    <dgm:pt modelId="{48A9626C-95C7-44D3-B57D-6CB97D01CF94}" type="sibTrans" cxnId="{01B6018D-B32D-4752-88D0-EA6AB46CC39D}">
      <dgm:prSet/>
      <dgm:spPr/>
      <dgm:t>
        <a:bodyPr/>
        <a:lstStyle/>
        <a:p>
          <a:endParaRPr lang="en-US"/>
        </a:p>
      </dgm:t>
    </dgm:pt>
    <dgm:pt modelId="{286BA7D0-E717-4FB2-82BD-C5E7AAEAE14B}" type="pres">
      <dgm:prSet presAssocID="{497BE1D4-DBA8-4B2B-BA86-D4AE32E1A15D}" presName="cycle" presStyleCnt="0">
        <dgm:presLayoutVars>
          <dgm:dir/>
          <dgm:resizeHandles val="exact"/>
        </dgm:presLayoutVars>
      </dgm:prSet>
      <dgm:spPr/>
      <dgm:t>
        <a:bodyPr/>
        <a:lstStyle/>
        <a:p>
          <a:endParaRPr lang="en-US"/>
        </a:p>
      </dgm:t>
    </dgm:pt>
    <dgm:pt modelId="{EA9CFC8F-E1BD-4424-87D3-94B5456386D0}" type="pres">
      <dgm:prSet presAssocID="{C32DD25F-F242-4A75-A0EA-75AEC8C3B3B9}" presName="dummy" presStyleCnt="0"/>
      <dgm:spPr/>
    </dgm:pt>
    <dgm:pt modelId="{9E21A54E-8A59-40C8-A6D8-E655BD360F4B}" type="pres">
      <dgm:prSet presAssocID="{C32DD25F-F242-4A75-A0EA-75AEC8C3B3B9}" presName="node" presStyleLbl="revTx" presStyleIdx="0" presStyleCnt="4">
        <dgm:presLayoutVars>
          <dgm:bulletEnabled val="1"/>
        </dgm:presLayoutVars>
      </dgm:prSet>
      <dgm:spPr/>
      <dgm:t>
        <a:bodyPr/>
        <a:lstStyle/>
        <a:p>
          <a:endParaRPr lang="en-US"/>
        </a:p>
      </dgm:t>
    </dgm:pt>
    <dgm:pt modelId="{1BA6D0E7-774E-484A-A3CB-959B02144D7E}" type="pres">
      <dgm:prSet presAssocID="{9823EE64-7336-46F0-A328-9AA8BCBCD0C2}" presName="sibTrans" presStyleLbl="node1" presStyleIdx="0" presStyleCnt="4" custScaleX="110000" custScaleY="110000"/>
      <dgm:spPr/>
      <dgm:t>
        <a:bodyPr/>
        <a:lstStyle/>
        <a:p>
          <a:endParaRPr lang="en-US"/>
        </a:p>
      </dgm:t>
    </dgm:pt>
    <dgm:pt modelId="{2AD05522-F46A-489C-A519-D0AE02AC875F}" type="pres">
      <dgm:prSet presAssocID="{1C00C3A9-23E9-4D0E-8ED6-74880AC62013}" presName="dummy" presStyleCnt="0"/>
      <dgm:spPr/>
    </dgm:pt>
    <dgm:pt modelId="{473C9A81-9475-4B4B-983B-FD9EA603DCBA}" type="pres">
      <dgm:prSet presAssocID="{1C00C3A9-23E9-4D0E-8ED6-74880AC62013}" presName="node" presStyleLbl="revTx" presStyleIdx="1" presStyleCnt="4">
        <dgm:presLayoutVars>
          <dgm:bulletEnabled val="1"/>
        </dgm:presLayoutVars>
      </dgm:prSet>
      <dgm:spPr/>
      <dgm:t>
        <a:bodyPr/>
        <a:lstStyle/>
        <a:p>
          <a:endParaRPr lang="en-US"/>
        </a:p>
      </dgm:t>
    </dgm:pt>
    <dgm:pt modelId="{6860CE5A-6D17-4539-BE62-4F69C8480333}" type="pres">
      <dgm:prSet presAssocID="{7295F818-3FC9-48BD-B646-8304D4A332BF}" presName="sibTrans" presStyleLbl="node1" presStyleIdx="1" presStyleCnt="4" custScaleX="110000" custScaleY="110000"/>
      <dgm:spPr/>
      <dgm:t>
        <a:bodyPr/>
        <a:lstStyle/>
        <a:p>
          <a:endParaRPr lang="en-US"/>
        </a:p>
      </dgm:t>
    </dgm:pt>
    <dgm:pt modelId="{0BBBFB2F-EAC0-4A50-8E35-0B16CBF03C50}" type="pres">
      <dgm:prSet presAssocID="{6FA71BBA-936E-43A8-9CF9-A88779531850}" presName="dummy" presStyleCnt="0"/>
      <dgm:spPr/>
    </dgm:pt>
    <dgm:pt modelId="{3C426EAB-17EC-4A9D-B87F-FE97F7EE75FF}" type="pres">
      <dgm:prSet presAssocID="{6FA71BBA-936E-43A8-9CF9-A88779531850}" presName="node" presStyleLbl="revTx" presStyleIdx="2" presStyleCnt="4">
        <dgm:presLayoutVars>
          <dgm:bulletEnabled val="1"/>
        </dgm:presLayoutVars>
      </dgm:prSet>
      <dgm:spPr/>
      <dgm:t>
        <a:bodyPr/>
        <a:lstStyle/>
        <a:p>
          <a:endParaRPr lang="en-US"/>
        </a:p>
      </dgm:t>
    </dgm:pt>
    <dgm:pt modelId="{3ECCA81D-9795-425A-B4A6-E2AEDCF14DE6}" type="pres">
      <dgm:prSet presAssocID="{17970D67-F266-4F56-89B5-7A4739146C9B}" presName="sibTrans" presStyleLbl="node1" presStyleIdx="2" presStyleCnt="4" custScaleX="121000" custScaleY="121000"/>
      <dgm:spPr/>
      <dgm:t>
        <a:bodyPr/>
        <a:lstStyle/>
        <a:p>
          <a:endParaRPr lang="en-US"/>
        </a:p>
      </dgm:t>
    </dgm:pt>
    <dgm:pt modelId="{E0000A64-69CD-4EFE-8017-83ED10B7EDB8}" type="pres">
      <dgm:prSet presAssocID="{94E1A941-3398-48B4-8DD4-0487DFEF2996}" presName="dummy" presStyleCnt="0"/>
      <dgm:spPr/>
    </dgm:pt>
    <dgm:pt modelId="{8B9C8682-EDA2-4888-A9F2-9896F8F36DD5}" type="pres">
      <dgm:prSet presAssocID="{94E1A941-3398-48B4-8DD4-0487DFEF2996}" presName="node" presStyleLbl="revTx" presStyleIdx="3" presStyleCnt="4">
        <dgm:presLayoutVars>
          <dgm:bulletEnabled val="1"/>
        </dgm:presLayoutVars>
      </dgm:prSet>
      <dgm:spPr/>
      <dgm:t>
        <a:bodyPr/>
        <a:lstStyle/>
        <a:p>
          <a:endParaRPr lang="en-US"/>
        </a:p>
      </dgm:t>
    </dgm:pt>
    <dgm:pt modelId="{7CB7A8B7-427A-4A5B-B7D3-79C9C3DD7A9B}" type="pres">
      <dgm:prSet presAssocID="{48A9626C-95C7-44D3-B57D-6CB97D01CF94}" presName="sibTrans" presStyleLbl="node1" presStyleIdx="3" presStyleCnt="4" custScaleX="110000" custScaleY="110000"/>
      <dgm:spPr/>
      <dgm:t>
        <a:bodyPr/>
        <a:lstStyle/>
        <a:p>
          <a:endParaRPr lang="en-US"/>
        </a:p>
      </dgm:t>
    </dgm:pt>
  </dgm:ptLst>
  <dgm:cxnLst>
    <dgm:cxn modelId="{9083B151-EC73-4E32-A4CB-001EB9EE68B8}" type="presOf" srcId="{1C00C3A9-23E9-4D0E-8ED6-74880AC62013}" destId="{473C9A81-9475-4B4B-983B-FD9EA603DCBA}" srcOrd="0" destOrd="0" presId="urn:microsoft.com/office/officeart/2005/8/layout/cycle1"/>
    <dgm:cxn modelId="{98E43CD7-B8DA-48B3-9F30-E6B93EDFC6C4}" type="presOf" srcId="{497BE1D4-DBA8-4B2B-BA86-D4AE32E1A15D}" destId="{286BA7D0-E717-4FB2-82BD-C5E7AAEAE14B}" srcOrd="0" destOrd="0" presId="urn:microsoft.com/office/officeart/2005/8/layout/cycle1"/>
    <dgm:cxn modelId="{1C11FEF1-CC6B-44C2-9974-1FFF139314C2}" type="presOf" srcId="{94E1A941-3398-48B4-8DD4-0487DFEF2996}" destId="{8B9C8682-EDA2-4888-A9F2-9896F8F36DD5}" srcOrd="0" destOrd="0" presId="urn:microsoft.com/office/officeart/2005/8/layout/cycle1"/>
    <dgm:cxn modelId="{FB8257FC-36B7-4F08-A896-D33CE5FDDFDF}" type="presOf" srcId="{17970D67-F266-4F56-89B5-7A4739146C9B}" destId="{3ECCA81D-9795-425A-B4A6-E2AEDCF14DE6}" srcOrd="0" destOrd="0" presId="urn:microsoft.com/office/officeart/2005/8/layout/cycle1"/>
    <dgm:cxn modelId="{4B368D78-D778-4231-A9C1-4FB1B8C280BC}" type="presOf" srcId="{48A9626C-95C7-44D3-B57D-6CB97D01CF94}" destId="{7CB7A8B7-427A-4A5B-B7D3-79C9C3DD7A9B}" srcOrd="0" destOrd="0" presId="urn:microsoft.com/office/officeart/2005/8/layout/cycle1"/>
    <dgm:cxn modelId="{CA089838-E504-40C4-BFFE-2101C8A3DA17}" srcId="{497BE1D4-DBA8-4B2B-BA86-D4AE32E1A15D}" destId="{6FA71BBA-936E-43A8-9CF9-A88779531850}" srcOrd="2" destOrd="0" parTransId="{0BFC55AB-0BA0-43E6-A4F1-FF21AA2320F1}" sibTransId="{17970D67-F266-4F56-89B5-7A4739146C9B}"/>
    <dgm:cxn modelId="{34B2B04D-BD7B-49D4-A35E-4B7A96A65D11}" type="presOf" srcId="{6FA71BBA-936E-43A8-9CF9-A88779531850}" destId="{3C426EAB-17EC-4A9D-B87F-FE97F7EE75FF}" srcOrd="0" destOrd="0" presId="urn:microsoft.com/office/officeart/2005/8/layout/cycle1"/>
    <dgm:cxn modelId="{B70002F4-11E5-4446-8F39-AAB94165DC8E}" type="presOf" srcId="{C32DD25F-F242-4A75-A0EA-75AEC8C3B3B9}" destId="{9E21A54E-8A59-40C8-A6D8-E655BD360F4B}" srcOrd="0" destOrd="0" presId="urn:microsoft.com/office/officeart/2005/8/layout/cycle1"/>
    <dgm:cxn modelId="{31917AFD-D87E-473B-B353-A7E6F463DF98}" type="presOf" srcId="{7295F818-3FC9-48BD-B646-8304D4A332BF}" destId="{6860CE5A-6D17-4539-BE62-4F69C8480333}" srcOrd="0" destOrd="0" presId="urn:microsoft.com/office/officeart/2005/8/layout/cycle1"/>
    <dgm:cxn modelId="{BF9CACA6-8C01-4361-AC6A-305B980EE5FA}" type="presOf" srcId="{9823EE64-7336-46F0-A328-9AA8BCBCD0C2}" destId="{1BA6D0E7-774E-484A-A3CB-959B02144D7E}" srcOrd="0" destOrd="0" presId="urn:microsoft.com/office/officeart/2005/8/layout/cycle1"/>
    <dgm:cxn modelId="{E3AFF7E3-CD5A-4F0C-9967-BB7026B8626E}" srcId="{497BE1D4-DBA8-4B2B-BA86-D4AE32E1A15D}" destId="{C32DD25F-F242-4A75-A0EA-75AEC8C3B3B9}" srcOrd="0" destOrd="0" parTransId="{7CC9A2B5-2376-41E1-942B-9CB3D0EFA0B7}" sibTransId="{9823EE64-7336-46F0-A328-9AA8BCBCD0C2}"/>
    <dgm:cxn modelId="{E2B503E0-8DF0-489A-9F06-B530E811D4C9}" srcId="{497BE1D4-DBA8-4B2B-BA86-D4AE32E1A15D}" destId="{1C00C3A9-23E9-4D0E-8ED6-74880AC62013}" srcOrd="1" destOrd="0" parTransId="{252BE86D-2E42-4EBA-90E4-0A1CF038B14D}" sibTransId="{7295F818-3FC9-48BD-B646-8304D4A332BF}"/>
    <dgm:cxn modelId="{01B6018D-B32D-4752-88D0-EA6AB46CC39D}" srcId="{497BE1D4-DBA8-4B2B-BA86-D4AE32E1A15D}" destId="{94E1A941-3398-48B4-8DD4-0487DFEF2996}" srcOrd="3" destOrd="0" parTransId="{25928DAE-C1B6-48E8-BE25-73652093BC63}" sibTransId="{48A9626C-95C7-44D3-B57D-6CB97D01CF94}"/>
    <dgm:cxn modelId="{F86BC2C8-5654-4F91-B524-2308264F21DB}" type="presParOf" srcId="{286BA7D0-E717-4FB2-82BD-C5E7AAEAE14B}" destId="{EA9CFC8F-E1BD-4424-87D3-94B5456386D0}" srcOrd="0" destOrd="0" presId="urn:microsoft.com/office/officeart/2005/8/layout/cycle1"/>
    <dgm:cxn modelId="{45FBB9EF-85CE-41C8-A778-6A954C5E6CB2}" type="presParOf" srcId="{286BA7D0-E717-4FB2-82BD-C5E7AAEAE14B}" destId="{9E21A54E-8A59-40C8-A6D8-E655BD360F4B}" srcOrd="1" destOrd="0" presId="urn:microsoft.com/office/officeart/2005/8/layout/cycle1"/>
    <dgm:cxn modelId="{298946E0-E674-4011-91D3-834C43757C8A}" type="presParOf" srcId="{286BA7D0-E717-4FB2-82BD-C5E7AAEAE14B}" destId="{1BA6D0E7-774E-484A-A3CB-959B02144D7E}" srcOrd="2" destOrd="0" presId="urn:microsoft.com/office/officeart/2005/8/layout/cycle1"/>
    <dgm:cxn modelId="{96724A3A-5A22-4B22-9BE3-AAB14C944BE5}" type="presParOf" srcId="{286BA7D0-E717-4FB2-82BD-C5E7AAEAE14B}" destId="{2AD05522-F46A-489C-A519-D0AE02AC875F}" srcOrd="3" destOrd="0" presId="urn:microsoft.com/office/officeart/2005/8/layout/cycle1"/>
    <dgm:cxn modelId="{1C1CFA15-B9EE-4954-AB5B-B92C4AA6442F}" type="presParOf" srcId="{286BA7D0-E717-4FB2-82BD-C5E7AAEAE14B}" destId="{473C9A81-9475-4B4B-983B-FD9EA603DCBA}" srcOrd="4" destOrd="0" presId="urn:microsoft.com/office/officeart/2005/8/layout/cycle1"/>
    <dgm:cxn modelId="{605BDCE3-ADD0-4E4E-9DA0-349F13EBE8F5}" type="presParOf" srcId="{286BA7D0-E717-4FB2-82BD-C5E7AAEAE14B}" destId="{6860CE5A-6D17-4539-BE62-4F69C8480333}" srcOrd="5" destOrd="0" presId="urn:microsoft.com/office/officeart/2005/8/layout/cycle1"/>
    <dgm:cxn modelId="{AA36FDB8-F8A9-4338-87FE-B74E38EF61C0}" type="presParOf" srcId="{286BA7D0-E717-4FB2-82BD-C5E7AAEAE14B}" destId="{0BBBFB2F-EAC0-4A50-8E35-0B16CBF03C50}" srcOrd="6" destOrd="0" presId="urn:microsoft.com/office/officeart/2005/8/layout/cycle1"/>
    <dgm:cxn modelId="{38CF2996-3930-4321-AD53-A769523D8515}" type="presParOf" srcId="{286BA7D0-E717-4FB2-82BD-C5E7AAEAE14B}" destId="{3C426EAB-17EC-4A9D-B87F-FE97F7EE75FF}" srcOrd="7" destOrd="0" presId="urn:microsoft.com/office/officeart/2005/8/layout/cycle1"/>
    <dgm:cxn modelId="{C9B6B23C-54FE-4156-9CE8-C77A87AE3CC1}" type="presParOf" srcId="{286BA7D0-E717-4FB2-82BD-C5E7AAEAE14B}" destId="{3ECCA81D-9795-425A-B4A6-E2AEDCF14DE6}" srcOrd="8" destOrd="0" presId="urn:microsoft.com/office/officeart/2005/8/layout/cycle1"/>
    <dgm:cxn modelId="{28D5A1DE-8A3A-4766-B1A5-B30BF319022B}" type="presParOf" srcId="{286BA7D0-E717-4FB2-82BD-C5E7AAEAE14B}" destId="{E0000A64-69CD-4EFE-8017-83ED10B7EDB8}" srcOrd="9" destOrd="0" presId="urn:microsoft.com/office/officeart/2005/8/layout/cycle1"/>
    <dgm:cxn modelId="{9E7ABCB2-4FD1-4669-B77F-9EF3B62F20CE}" type="presParOf" srcId="{286BA7D0-E717-4FB2-82BD-C5E7AAEAE14B}" destId="{8B9C8682-EDA2-4888-A9F2-9896F8F36DD5}" srcOrd="10" destOrd="0" presId="urn:microsoft.com/office/officeart/2005/8/layout/cycle1"/>
    <dgm:cxn modelId="{D26D81BD-7579-4977-8193-2123CC68EAD3}" type="presParOf" srcId="{286BA7D0-E717-4FB2-82BD-C5E7AAEAE14B}" destId="{7CB7A8B7-427A-4A5B-B7D3-79C9C3DD7A9B}" srcOrd="11"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97BE1D4-DBA8-4B2B-BA86-D4AE32E1A15D}" type="doc">
      <dgm:prSet loTypeId="urn:microsoft.com/office/officeart/2005/8/layout/cycle1" loCatId="cycle" qsTypeId="urn:microsoft.com/office/officeart/2005/8/quickstyle/3d1" qsCatId="3D" csTypeId="urn:microsoft.com/office/officeart/2005/8/colors/colorful2" csCatId="colorful" phldr="1"/>
      <dgm:spPr/>
      <dgm:t>
        <a:bodyPr/>
        <a:lstStyle/>
        <a:p>
          <a:endParaRPr lang="en-US"/>
        </a:p>
      </dgm:t>
    </dgm:pt>
    <dgm:pt modelId="{C32DD25F-F242-4A75-A0EA-75AEC8C3B3B9}">
      <dgm:prSet phldrT="[Text]" custT="1"/>
      <dgm:spPr/>
      <dgm:t>
        <a:bodyPr/>
        <a:lstStyle/>
        <a:p>
          <a:r>
            <a:rPr lang="en-US" sz="3600" dirty="0" smtClean="0">
              <a:solidFill>
                <a:srgbClr val="800000"/>
              </a:solidFill>
            </a:rPr>
            <a:t>Year 2</a:t>
          </a:r>
          <a:endParaRPr lang="en-US" sz="3600" dirty="0">
            <a:solidFill>
              <a:srgbClr val="800000"/>
            </a:solidFill>
          </a:endParaRPr>
        </a:p>
      </dgm:t>
    </dgm:pt>
    <dgm:pt modelId="{7CC9A2B5-2376-41E1-942B-9CB3D0EFA0B7}" type="parTrans" cxnId="{E3AFF7E3-CD5A-4F0C-9967-BB7026B8626E}">
      <dgm:prSet/>
      <dgm:spPr/>
      <dgm:t>
        <a:bodyPr/>
        <a:lstStyle/>
        <a:p>
          <a:endParaRPr lang="en-US"/>
        </a:p>
      </dgm:t>
    </dgm:pt>
    <dgm:pt modelId="{9823EE64-7336-46F0-A328-9AA8BCBCD0C2}" type="sibTrans" cxnId="{E3AFF7E3-CD5A-4F0C-9967-BB7026B8626E}">
      <dgm:prSet/>
      <dgm:spPr/>
      <dgm:t>
        <a:bodyPr/>
        <a:lstStyle/>
        <a:p>
          <a:endParaRPr lang="en-US"/>
        </a:p>
      </dgm:t>
    </dgm:pt>
    <dgm:pt modelId="{1C00C3A9-23E9-4D0E-8ED6-74880AC62013}">
      <dgm:prSet phldrT="[Text]" custT="1"/>
      <dgm:spPr/>
      <dgm:t>
        <a:bodyPr/>
        <a:lstStyle/>
        <a:p>
          <a:r>
            <a:rPr lang="en-US" sz="3600" dirty="0" smtClean="0">
              <a:solidFill>
                <a:srgbClr val="800000"/>
              </a:solidFill>
            </a:rPr>
            <a:t>Year 3</a:t>
          </a:r>
          <a:endParaRPr lang="en-US" sz="3600" dirty="0">
            <a:solidFill>
              <a:srgbClr val="800000"/>
            </a:solidFill>
          </a:endParaRPr>
        </a:p>
      </dgm:t>
    </dgm:pt>
    <dgm:pt modelId="{252BE86D-2E42-4EBA-90E4-0A1CF038B14D}" type="parTrans" cxnId="{E2B503E0-8DF0-489A-9F06-B530E811D4C9}">
      <dgm:prSet/>
      <dgm:spPr/>
      <dgm:t>
        <a:bodyPr/>
        <a:lstStyle/>
        <a:p>
          <a:endParaRPr lang="en-US"/>
        </a:p>
      </dgm:t>
    </dgm:pt>
    <dgm:pt modelId="{7295F818-3FC9-48BD-B646-8304D4A332BF}" type="sibTrans" cxnId="{E2B503E0-8DF0-489A-9F06-B530E811D4C9}">
      <dgm:prSet/>
      <dgm:spPr/>
      <dgm:t>
        <a:bodyPr/>
        <a:lstStyle/>
        <a:p>
          <a:endParaRPr lang="en-US"/>
        </a:p>
      </dgm:t>
    </dgm:pt>
    <dgm:pt modelId="{6FA71BBA-936E-43A8-9CF9-A88779531850}">
      <dgm:prSet phldrT="[Text]" custT="1"/>
      <dgm:spPr/>
      <dgm:t>
        <a:bodyPr/>
        <a:lstStyle/>
        <a:p>
          <a:r>
            <a:rPr lang="en-US" sz="3600" dirty="0" smtClean="0">
              <a:solidFill>
                <a:srgbClr val="800000"/>
              </a:solidFill>
            </a:rPr>
            <a:t>Year 4</a:t>
          </a:r>
          <a:endParaRPr lang="en-US" sz="3600" dirty="0">
            <a:solidFill>
              <a:srgbClr val="800000"/>
            </a:solidFill>
          </a:endParaRPr>
        </a:p>
      </dgm:t>
    </dgm:pt>
    <dgm:pt modelId="{0BFC55AB-0BA0-43E6-A4F1-FF21AA2320F1}" type="parTrans" cxnId="{CA089838-E504-40C4-BFFE-2101C8A3DA17}">
      <dgm:prSet/>
      <dgm:spPr/>
      <dgm:t>
        <a:bodyPr/>
        <a:lstStyle/>
        <a:p>
          <a:endParaRPr lang="en-US"/>
        </a:p>
      </dgm:t>
    </dgm:pt>
    <dgm:pt modelId="{17970D67-F266-4F56-89B5-7A4739146C9B}" type="sibTrans" cxnId="{CA089838-E504-40C4-BFFE-2101C8A3DA17}">
      <dgm:prSet/>
      <dgm:spPr/>
      <dgm:t>
        <a:bodyPr/>
        <a:lstStyle/>
        <a:p>
          <a:endParaRPr lang="en-US"/>
        </a:p>
      </dgm:t>
    </dgm:pt>
    <dgm:pt modelId="{94E1A941-3398-48B4-8DD4-0487DFEF2996}">
      <dgm:prSet phldrT="[Text]" custT="1"/>
      <dgm:spPr/>
      <dgm:t>
        <a:bodyPr/>
        <a:lstStyle/>
        <a:p>
          <a:r>
            <a:rPr lang="en-US" sz="3600" dirty="0" smtClean="0">
              <a:solidFill>
                <a:srgbClr val="800000"/>
              </a:solidFill>
            </a:rPr>
            <a:t>Year 1</a:t>
          </a:r>
          <a:endParaRPr lang="en-US" sz="3600" dirty="0">
            <a:solidFill>
              <a:srgbClr val="800000"/>
            </a:solidFill>
          </a:endParaRPr>
        </a:p>
      </dgm:t>
    </dgm:pt>
    <dgm:pt modelId="{25928DAE-C1B6-48E8-BE25-73652093BC63}" type="parTrans" cxnId="{01B6018D-B32D-4752-88D0-EA6AB46CC39D}">
      <dgm:prSet/>
      <dgm:spPr/>
      <dgm:t>
        <a:bodyPr/>
        <a:lstStyle/>
        <a:p>
          <a:endParaRPr lang="en-US"/>
        </a:p>
      </dgm:t>
    </dgm:pt>
    <dgm:pt modelId="{48A9626C-95C7-44D3-B57D-6CB97D01CF94}" type="sibTrans" cxnId="{01B6018D-B32D-4752-88D0-EA6AB46CC39D}">
      <dgm:prSet/>
      <dgm:spPr/>
      <dgm:t>
        <a:bodyPr/>
        <a:lstStyle/>
        <a:p>
          <a:endParaRPr lang="en-US"/>
        </a:p>
      </dgm:t>
    </dgm:pt>
    <dgm:pt modelId="{286BA7D0-E717-4FB2-82BD-C5E7AAEAE14B}" type="pres">
      <dgm:prSet presAssocID="{497BE1D4-DBA8-4B2B-BA86-D4AE32E1A15D}" presName="cycle" presStyleCnt="0">
        <dgm:presLayoutVars>
          <dgm:dir/>
          <dgm:resizeHandles val="exact"/>
        </dgm:presLayoutVars>
      </dgm:prSet>
      <dgm:spPr/>
      <dgm:t>
        <a:bodyPr/>
        <a:lstStyle/>
        <a:p>
          <a:endParaRPr lang="en-US"/>
        </a:p>
      </dgm:t>
    </dgm:pt>
    <dgm:pt modelId="{EA9CFC8F-E1BD-4424-87D3-94B5456386D0}" type="pres">
      <dgm:prSet presAssocID="{C32DD25F-F242-4A75-A0EA-75AEC8C3B3B9}" presName="dummy" presStyleCnt="0"/>
      <dgm:spPr/>
    </dgm:pt>
    <dgm:pt modelId="{9E21A54E-8A59-40C8-A6D8-E655BD360F4B}" type="pres">
      <dgm:prSet presAssocID="{C32DD25F-F242-4A75-A0EA-75AEC8C3B3B9}" presName="node" presStyleLbl="revTx" presStyleIdx="0" presStyleCnt="4">
        <dgm:presLayoutVars>
          <dgm:bulletEnabled val="1"/>
        </dgm:presLayoutVars>
      </dgm:prSet>
      <dgm:spPr/>
      <dgm:t>
        <a:bodyPr/>
        <a:lstStyle/>
        <a:p>
          <a:endParaRPr lang="en-US"/>
        </a:p>
      </dgm:t>
    </dgm:pt>
    <dgm:pt modelId="{1BA6D0E7-774E-484A-A3CB-959B02144D7E}" type="pres">
      <dgm:prSet presAssocID="{9823EE64-7336-46F0-A328-9AA8BCBCD0C2}" presName="sibTrans" presStyleLbl="node1" presStyleIdx="0" presStyleCnt="4" custScaleX="110000" custScaleY="110000"/>
      <dgm:spPr/>
      <dgm:t>
        <a:bodyPr/>
        <a:lstStyle/>
        <a:p>
          <a:endParaRPr lang="en-US"/>
        </a:p>
      </dgm:t>
    </dgm:pt>
    <dgm:pt modelId="{2AD05522-F46A-489C-A519-D0AE02AC875F}" type="pres">
      <dgm:prSet presAssocID="{1C00C3A9-23E9-4D0E-8ED6-74880AC62013}" presName="dummy" presStyleCnt="0"/>
      <dgm:spPr/>
    </dgm:pt>
    <dgm:pt modelId="{473C9A81-9475-4B4B-983B-FD9EA603DCBA}" type="pres">
      <dgm:prSet presAssocID="{1C00C3A9-23E9-4D0E-8ED6-74880AC62013}" presName="node" presStyleLbl="revTx" presStyleIdx="1" presStyleCnt="4">
        <dgm:presLayoutVars>
          <dgm:bulletEnabled val="1"/>
        </dgm:presLayoutVars>
      </dgm:prSet>
      <dgm:spPr/>
      <dgm:t>
        <a:bodyPr/>
        <a:lstStyle/>
        <a:p>
          <a:endParaRPr lang="en-US"/>
        </a:p>
      </dgm:t>
    </dgm:pt>
    <dgm:pt modelId="{6860CE5A-6D17-4539-BE62-4F69C8480333}" type="pres">
      <dgm:prSet presAssocID="{7295F818-3FC9-48BD-B646-8304D4A332BF}" presName="sibTrans" presStyleLbl="node1" presStyleIdx="1" presStyleCnt="4" custScaleX="110000" custScaleY="110000"/>
      <dgm:spPr/>
      <dgm:t>
        <a:bodyPr/>
        <a:lstStyle/>
        <a:p>
          <a:endParaRPr lang="en-US"/>
        </a:p>
      </dgm:t>
    </dgm:pt>
    <dgm:pt modelId="{0BBBFB2F-EAC0-4A50-8E35-0B16CBF03C50}" type="pres">
      <dgm:prSet presAssocID="{6FA71BBA-936E-43A8-9CF9-A88779531850}" presName="dummy" presStyleCnt="0"/>
      <dgm:spPr/>
    </dgm:pt>
    <dgm:pt modelId="{3C426EAB-17EC-4A9D-B87F-FE97F7EE75FF}" type="pres">
      <dgm:prSet presAssocID="{6FA71BBA-936E-43A8-9CF9-A88779531850}" presName="node" presStyleLbl="revTx" presStyleIdx="2" presStyleCnt="4">
        <dgm:presLayoutVars>
          <dgm:bulletEnabled val="1"/>
        </dgm:presLayoutVars>
      </dgm:prSet>
      <dgm:spPr/>
      <dgm:t>
        <a:bodyPr/>
        <a:lstStyle/>
        <a:p>
          <a:endParaRPr lang="en-US"/>
        </a:p>
      </dgm:t>
    </dgm:pt>
    <dgm:pt modelId="{3ECCA81D-9795-425A-B4A6-E2AEDCF14DE6}" type="pres">
      <dgm:prSet presAssocID="{17970D67-F266-4F56-89B5-7A4739146C9B}" presName="sibTrans" presStyleLbl="node1" presStyleIdx="2" presStyleCnt="4" custScaleX="121000" custScaleY="121000"/>
      <dgm:spPr/>
      <dgm:t>
        <a:bodyPr/>
        <a:lstStyle/>
        <a:p>
          <a:endParaRPr lang="en-US"/>
        </a:p>
      </dgm:t>
    </dgm:pt>
    <dgm:pt modelId="{E0000A64-69CD-4EFE-8017-83ED10B7EDB8}" type="pres">
      <dgm:prSet presAssocID="{94E1A941-3398-48B4-8DD4-0487DFEF2996}" presName="dummy" presStyleCnt="0"/>
      <dgm:spPr/>
    </dgm:pt>
    <dgm:pt modelId="{8B9C8682-EDA2-4888-A9F2-9896F8F36DD5}" type="pres">
      <dgm:prSet presAssocID="{94E1A941-3398-48B4-8DD4-0487DFEF2996}" presName="node" presStyleLbl="revTx" presStyleIdx="3" presStyleCnt="4">
        <dgm:presLayoutVars>
          <dgm:bulletEnabled val="1"/>
        </dgm:presLayoutVars>
      </dgm:prSet>
      <dgm:spPr/>
      <dgm:t>
        <a:bodyPr/>
        <a:lstStyle/>
        <a:p>
          <a:endParaRPr lang="en-US"/>
        </a:p>
      </dgm:t>
    </dgm:pt>
    <dgm:pt modelId="{7CB7A8B7-427A-4A5B-B7D3-79C9C3DD7A9B}" type="pres">
      <dgm:prSet presAssocID="{48A9626C-95C7-44D3-B57D-6CB97D01CF94}" presName="sibTrans" presStyleLbl="node1" presStyleIdx="3" presStyleCnt="4" custScaleX="110000" custScaleY="110000"/>
      <dgm:spPr/>
      <dgm:t>
        <a:bodyPr/>
        <a:lstStyle/>
        <a:p>
          <a:endParaRPr lang="en-US"/>
        </a:p>
      </dgm:t>
    </dgm:pt>
  </dgm:ptLst>
  <dgm:cxnLst>
    <dgm:cxn modelId="{57FB52CC-D3C4-4BEA-B692-9758F8420AA6}" type="presOf" srcId="{7295F818-3FC9-48BD-B646-8304D4A332BF}" destId="{6860CE5A-6D17-4539-BE62-4F69C8480333}" srcOrd="0" destOrd="0" presId="urn:microsoft.com/office/officeart/2005/8/layout/cycle1"/>
    <dgm:cxn modelId="{90856306-4E67-44A9-A404-C83FE1BE4725}" type="presOf" srcId="{C32DD25F-F242-4A75-A0EA-75AEC8C3B3B9}" destId="{9E21A54E-8A59-40C8-A6D8-E655BD360F4B}" srcOrd="0" destOrd="0" presId="urn:microsoft.com/office/officeart/2005/8/layout/cycle1"/>
    <dgm:cxn modelId="{412AEE3E-39F4-4A25-B53E-3EE2587581A6}" type="presOf" srcId="{1C00C3A9-23E9-4D0E-8ED6-74880AC62013}" destId="{473C9A81-9475-4B4B-983B-FD9EA603DCBA}" srcOrd="0" destOrd="0" presId="urn:microsoft.com/office/officeart/2005/8/layout/cycle1"/>
    <dgm:cxn modelId="{3CF104B4-8CC5-436C-919E-4A0B8125D6E0}" type="presOf" srcId="{48A9626C-95C7-44D3-B57D-6CB97D01CF94}" destId="{7CB7A8B7-427A-4A5B-B7D3-79C9C3DD7A9B}" srcOrd="0" destOrd="0" presId="urn:microsoft.com/office/officeart/2005/8/layout/cycle1"/>
    <dgm:cxn modelId="{B7DF97CA-003D-4DF5-B2FF-1AF8C75005EC}" type="presOf" srcId="{6FA71BBA-936E-43A8-9CF9-A88779531850}" destId="{3C426EAB-17EC-4A9D-B87F-FE97F7EE75FF}" srcOrd="0" destOrd="0" presId="urn:microsoft.com/office/officeart/2005/8/layout/cycle1"/>
    <dgm:cxn modelId="{1A9F449B-747F-4DB0-91DC-45E0FECFCAE7}" type="presOf" srcId="{9823EE64-7336-46F0-A328-9AA8BCBCD0C2}" destId="{1BA6D0E7-774E-484A-A3CB-959B02144D7E}" srcOrd="0" destOrd="0" presId="urn:microsoft.com/office/officeart/2005/8/layout/cycle1"/>
    <dgm:cxn modelId="{CA089838-E504-40C4-BFFE-2101C8A3DA17}" srcId="{497BE1D4-DBA8-4B2B-BA86-D4AE32E1A15D}" destId="{6FA71BBA-936E-43A8-9CF9-A88779531850}" srcOrd="2" destOrd="0" parTransId="{0BFC55AB-0BA0-43E6-A4F1-FF21AA2320F1}" sibTransId="{17970D67-F266-4F56-89B5-7A4739146C9B}"/>
    <dgm:cxn modelId="{60BA99E4-281E-4745-9F7E-DAE7C3D5B734}" type="presOf" srcId="{497BE1D4-DBA8-4B2B-BA86-D4AE32E1A15D}" destId="{286BA7D0-E717-4FB2-82BD-C5E7AAEAE14B}" srcOrd="0" destOrd="0" presId="urn:microsoft.com/office/officeart/2005/8/layout/cycle1"/>
    <dgm:cxn modelId="{A34A614C-423E-4A26-A4DD-D1E788F340E4}" type="presOf" srcId="{17970D67-F266-4F56-89B5-7A4739146C9B}" destId="{3ECCA81D-9795-425A-B4A6-E2AEDCF14DE6}" srcOrd="0" destOrd="0" presId="urn:microsoft.com/office/officeart/2005/8/layout/cycle1"/>
    <dgm:cxn modelId="{E3AFF7E3-CD5A-4F0C-9967-BB7026B8626E}" srcId="{497BE1D4-DBA8-4B2B-BA86-D4AE32E1A15D}" destId="{C32DD25F-F242-4A75-A0EA-75AEC8C3B3B9}" srcOrd="0" destOrd="0" parTransId="{7CC9A2B5-2376-41E1-942B-9CB3D0EFA0B7}" sibTransId="{9823EE64-7336-46F0-A328-9AA8BCBCD0C2}"/>
    <dgm:cxn modelId="{7289CA74-AE0A-42D9-9890-B806FD93E2BD}" type="presOf" srcId="{94E1A941-3398-48B4-8DD4-0487DFEF2996}" destId="{8B9C8682-EDA2-4888-A9F2-9896F8F36DD5}" srcOrd="0" destOrd="0" presId="urn:microsoft.com/office/officeart/2005/8/layout/cycle1"/>
    <dgm:cxn modelId="{E2B503E0-8DF0-489A-9F06-B530E811D4C9}" srcId="{497BE1D4-DBA8-4B2B-BA86-D4AE32E1A15D}" destId="{1C00C3A9-23E9-4D0E-8ED6-74880AC62013}" srcOrd="1" destOrd="0" parTransId="{252BE86D-2E42-4EBA-90E4-0A1CF038B14D}" sibTransId="{7295F818-3FC9-48BD-B646-8304D4A332BF}"/>
    <dgm:cxn modelId="{01B6018D-B32D-4752-88D0-EA6AB46CC39D}" srcId="{497BE1D4-DBA8-4B2B-BA86-D4AE32E1A15D}" destId="{94E1A941-3398-48B4-8DD4-0487DFEF2996}" srcOrd="3" destOrd="0" parTransId="{25928DAE-C1B6-48E8-BE25-73652093BC63}" sibTransId="{48A9626C-95C7-44D3-B57D-6CB97D01CF94}"/>
    <dgm:cxn modelId="{A84AE8B2-F1A8-4312-935D-AE72F0EC6FF7}" type="presParOf" srcId="{286BA7D0-E717-4FB2-82BD-C5E7AAEAE14B}" destId="{EA9CFC8F-E1BD-4424-87D3-94B5456386D0}" srcOrd="0" destOrd="0" presId="urn:microsoft.com/office/officeart/2005/8/layout/cycle1"/>
    <dgm:cxn modelId="{FB4B5C70-16C6-4441-A769-BC2FA881FF82}" type="presParOf" srcId="{286BA7D0-E717-4FB2-82BD-C5E7AAEAE14B}" destId="{9E21A54E-8A59-40C8-A6D8-E655BD360F4B}" srcOrd="1" destOrd="0" presId="urn:microsoft.com/office/officeart/2005/8/layout/cycle1"/>
    <dgm:cxn modelId="{6FEEDA6A-02F2-4B63-9C4A-36886218D543}" type="presParOf" srcId="{286BA7D0-E717-4FB2-82BD-C5E7AAEAE14B}" destId="{1BA6D0E7-774E-484A-A3CB-959B02144D7E}" srcOrd="2" destOrd="0" presId="urn:microsoft.com/office/officeart/2005/8/layout/cycle1"/>
    <dgm:cxn modelId="{A63CDB02-2FA2-44CD-BA86-E875FA08765B}" type="presParOf" srcId="{286BA7D0-E717-4FB2-82BD-C5E7AAEAE14B}" destId="{2AD05522-F46A-489C-A519-D0AE02AC875F}" srcOrd="3" destOrd="0" presId="urn:microsoft.com/office/officeart/2005/8/layout/cycle1"/>
    <dgm:cxn modelId="{FE8E543A-5463-4EA9-A437-6F48908BA480}" type="presParOf" srcId="{286BA7D0-E717-4FB2-82BD-C5E7AAEAE14B}" destId="{473C9A81-9475-4B4B-983B-FD9EA603DCBA}" srcOrd="4" destOrd="0" presId="urn:microsoft.com/office/officeart/2005/8/layout/cycle1"/>
    <dgm:cxn modelId="{A10A5EC1-5592-46BF-9B68-8887EA40F4CE}" type="presParOf" srcId="{286BA7D0-E717-4FB2-82BD-C5E7AAEAE14B}" destId="{6860CE5A-6D17-4539-BE62-4F69C8480333}" srcOrd="5" destOrd="0" presId="urn:microsoft.com/office/officeart/2005/8/layout/cycle1"/>
    <dgm:cxn modelId="{D6EE7ADE-E1C2-4B86-A31F-A52C40CA16C0}" type="presParOf" srcId="{286BA7D0-E717-4FB2-82BD-C5E7AAEAE14B}" destId="{0BBBFB2F-EAC0-4A50-8E35-0B16CBF03C50}" srcOrd="6" destOrd="0" presId="urn:microsoft.com/office/officeart/2005/8/layout/cycle1"/>
    <dgm:cxn modelId="{E3BF0F5F-CB1C-4EAB-82B4-FE21D453B2F6}" type="presParOf" srcId="{286BA7D0-E717-4FB2-82BD-C5E7AAEAE14B}" destId="{3C426EAB-17EC-4A9D-B87F-FE97F7EE75FF}" srcOrd="7" destOrd="0" presId="urn:microsoft.com/office/officeart/2005/8/layout/cycle1"/>
    <dgm:cxn modelId="{EC520801-D68D-4478-B29D-7353C151986D}" type="presParOf" srcId="{286BA7D0-E717-4FB2-82BD-C5E7AAEAE14B}" destId="{3ECCA81D-9795-425A-B4A6-E2AEDCF14DE6}" srcOrd="8" destOrd="0" presId="urn:microsoft.com/office/officeart/2005/8/layout/cycle1"/>
    <dgm:cxn modelId="{DD7CE095-38DC-4171-B304-1C82EC20A819}" type="presParOf" srcId="{286BA7D0-E717-4FB2-82BD-C5E7AAEAE14B}" destId="{E0000A64-69CD-4EFE-8017-83ED10B7EDB8}" srcOrd="9" destOrd="0" presId="urn:microsoft.com/office/officeart/2005/8/layout/cycle1"/>
    <dgm:cxn modelId="{CC1C10C0-01E6-4AAA-8C6E-34646CC3EE45}" type="presParOf" srcId="{286BA7D0-E717-4FB2-82BD-C5E7AAEAE14B}" destId="{8B9C8682-EDA2-4888-A9F2-9896F8F36DD5}" srcOrd="10" destOrd="0" presId="urn:microsoft.com/office/officeart/2005/8/layout/cycle1"/>
    <dgm:cxn modelId="{8AA3513B-CBBB-40EE-ACB5-FABA4AC1ACC9}" type="presParOf" srcId="{286BA7D0-E717-4FB2-82BD-C5E7AAEAE14B}" destId="{7CB7A8B7-427A-4A5B-B7D3-79C9C3DD7A9B}" srcOrd="11"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21BF06E-7AC5-4876-8652-5D4C1DEFC69D}" type="doc">
      <dgm:prSet loTypeId="urn:microsoft.com/office/officeart/2005/8/layout/vList3#1" loCatId="list" qsTypeId="urn:microsoft.com/office/officeart/2005/8/quickstyle/3d1" qsCatId="3D" csTypeId="urn:microsoft.com/office/officeart/2005/8/colors/colorful2" csCatId="colorful" phldr="1"/>
      <dgm:spPr/>
    </dgm:pt>
    <dgm:pt modelId="{B4EAECF1-1C2A-45C6-AD77-738F5F5164AB}">
      <dgm:prSet phldrT="[Text]"/>
      <dgm:spPr/>
      <dgm:t>
        <a:bodyPr/>
        <a:lstStyle/>
        <a:p>
          <a:r>
            <a:rPr lang="en-US" dirty="0" smtClean="0">
              <a:solidFill>
                <a:srgbClr val="FBEFBB"/>
              </a:solidFill>
            </a:rPr>
            <a:t>Year 1</a:t>
          </a:r>
          <a:endParaRPr lang="en-US" dirty="0">
            <a:solidFill>
              <a:srgbClr val="FBEFBB"/>
            </a:solidFill>
          </a:endParaRPr>
        </a:p>
      </dgm:t>
    </dgm:pt>
    <dgm:pt modelId="{0604C820-A652-4C1C-9D74-F86E3EFDF7B4}" type="parTrans" cxnId="{A1779A48-2D71-4641-81CF-09B9B856834C}">
      <dgm:prSet/>
      <dgm:spPr/>
      <dgm:t>
        <a:bodyPr/>
        <a:lstStyle/>
        <a:p>
          <a:endParaRPr lang="en-US"/>
        </a:p>
      </dgm:t>
    </dgm:pt>
    <dgm:pt modelId="{085EE7BC-8337-4DCF-9B0C-C239BB09A5F6}" type="sibTrans" cxnId="{A1779A48-2D71-4641-81CF-09B9B856834C}">
      <dgm:prSet/>
      <dgm:spPr/>
      <dgm:t>
        <a:bodyPr/>
        <a:lstStyle/>
        <a:p>
          <a:endParaRPr lang="en-US"/>
        </a:p>
      </dgm:t>
    </dgm:pt>
    <dgm:pt modelId="{B7B90B96-DC12-48ED-8B07-99FA4C415ACA}">
      <dgm:prSet phldrT="[Text]"/>
      <dgm:spPr/>
      <dgm:t>
        <a:bodyPr/>
        <a:lstStyle/>
        <a:p>
          <a:r>
            <a:rPr lang="en-US" dirty="0" smtClean="0">
              <a:solidFill>
                <a:srgbClr val="FBEFBB"/>
              </a:solidFill>
            </a:rPr>
            <a:t>Year 2</a:t>
          </a:r>
          <a:endParaRPr lang="en-US" dirty="0">
            <a:solidFill>
              <a:srgbClr val="FBEFBB"/>
            </a:solidFill>
          </a:endParaRPr>
        </a:p>
      </dgm:t>
    </dgm:pt>
    <dgm:pt modelId="{11AD89B2-CCEB-419C-8F4E-675369399681}" type="parTrans" cxnId="{F92D01C7-3DDC-4D45-BFA6-1847465BE999}">
      <dgm:prSet/>
      <dgm:spPr/>
      <dgm:t>
        <a:bodyPr/>
        <a:lstStyle/>
        <a:p>
          <a:endParaRPr lang="en-US"/>
        </a:p>
      </dgm:t>
    </dgm:pt>
    <dgm:pt modelId="{7F5A6E51-DFFF-48D9-A315-542F3BA2769B}" type="sibTrans" cxnId="{F92D01C7-3DDC-4D45-BFA6-1847465BE999}">
      <dgm:prSet/>
      <dgm:spPr/>
      <dgm:t>
        <a:bodyPr/>
        <a:lstStyle/>
        <a:p>
          <a:endParaRPr lang="en-US"/>
        </a:p>
      </dgm:t>
    </dgm:pt>
    <dgm:pt modelId="{6F257990-A97A-4D78-819B-78C56EF74B3D}">
      <dgm:prSet phldrT="[Text]"/>
      <dgm:spPr/>
      <dgm:t>
        <a:bodyPr/>
        <a:lstStyle/>
        <a:p>
          <a:r>
            <a:rPr lang="en-US" dirty="0" smtClean="0">
              <a:solidFill>
                <a:srgbClr val="FBEFBB"/>
              </a:solidFill>
            </a:rPr>
            <a:t>Year 3</a:t>
          </a:r>
          <a:endParaRPr lang="en-US" dirty="0">
            <a:solidFill>
              <a:srgbClr val="FBEFBB"/>
            </a:solidFill>
          </a:endParaRPr>
        </a:p>
      </dgm:t>
    </dgm:pt>
    <dgm:pt modelId="{26450DDE-E98D-466B-A582-A03D42167CE9}" type="parTrans" cxnId="{67D78CB7-3CDF-4F78-97B5-8CBBCA590F4A}">
      <dgm:prSet/>
      <dgm:spPr/>
      <dgm:t>
        <a:bodyPr/>
        <a:lstStyle/>
        <a:p>
          <a:endParaRPr lang="en-US"/>
        </a:p>
      </dgm:t>
    </dgm:pt>
    <dgm:pt modelId="{CC53249B-6215-4BD9-A012-121434858F7C}" type="sibTrans" cxnId="{67D78CB7-3CDF-4F78-97B5-8CBBCA590F4A}">
      <dgm:prSet/>
      <dgm:spPr/>
      <dgm:t>
        <a:bodyPr/>
        <a:lstStyle/>
        <a:p>
          <a:endParaRPr lang="en-US"/>
        </a:p>
      </dgm:t>
    </dgm:pt>
    <dgm:pt modelId="{81A16016-D633-4F72-9264-19D04E2E7CED}" type="pres">
      <dgm:prSet presAssocID="{B21BF06E-7AC5-4876-8652-5D4C1DEFC69D}" presName="linearFlow" presStyleCnt="0">
        <dgm:presLayoutVars>
          <dgm:dir/>
          <dgm:resizeHandles val="exact"/>
        </dgm:presLayoutVars>
      </dgm:prSet>
      <dgm:spPr/>
    </dgm:pt>
    <dgm:pt modelId="{E5068AAD-8A47-4897-AE90-9B8B9A2F42EE}" type="pres">
      <dgm:prSet presAssocID="{B4EAECF1-1C2A-45C6-AD77-738F5F5164AB}" presName="composite" presStyleCnt="0"/>
      <dgm:spPr/>
    </dgm:pt>
    <dgm:pt modelId="{D651B0DF-6F3A-4729-B9CB-0BCC637189FD}" type="pres">
      <dgm:prSet presAssocID="{B4EAECF1-1C2A-45C6-AD77-738F5F5164AB}"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0" r="-70000"/>
          </a:stretch>
        </a:blipFill>
      </dgm:spPr>
    </dgm:pt>
    <dgm:pt modelId="{46396B35-5A67-4870-B9B1-B26A916C6B19}" type="pres">
      <dgm:prSet presAssocID="{B4EAECF1-1C2A-45C6-AD77-738F5F5164AB}" presName="txShp" presStyleLbl="node1" presStyleIdx="0" presStyleCnt="3">
        <dgm:presLayoutVars>
          <dgm:bulletEnabled val="1"/>
        </dgm:presLayoutVars>
      </dgm:prSet>
      <dgm:spPr/>
      <dgm:t>
        <a:bodyPr/>
        <a:lstStyle/>
        <a:p>
          <a:endParaRPr lang="en-US"/>
        </a:p>
      </dgm:t>
    </dgm:pt>
    <dgm:pt modelId="{55CC28BB-A95B-4AEE-9EBD-CAADA6C895CE}" type="pres">
      <dgm:prSet presAssocID="{085EE7BC-8337-4DCF-9B0C-C239BB09A5F6}" presName="spacing" presStyleCnt="0"/>
      <dgm:spPr/>
    </dgm:pt>
    <dgm:pt modelId="{AE13F5FD-90EC-4FA6-9245-B5AE97D8F29E}" type="pres">
      <dgm:prSet presAssocID="{B7B90B96-DC12-48ED-8B07-99FA4C415ACA}" presName="composite" presStyleCnt="0"/>
      <dgm:spPr/>
    </dgm:pt>
    <dgm:pt modelId="{58271C3E-14A5-458C-BA78-E68DD27FF0BE}" type="pres">
      <dgm:prSet presAssocID="{B7B90B96-DC12-48ED-8B07-99FA4C415ACA}"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F4B2D692-D50C-4823-B2EE-C60E92FBDFF9}" type="pres">
      <dgm:prSet presAssocID="{B7B90B96-DC12-48ED-8B07-99FA4C415ACA}" presName="txShp" presStyleLbl="node1" presStyleIdx="1" presStyleCnt="3">
        <dgm:presLayoutVars>
          <dgm:bulletEnabled val="1"/>
        </dgm:presLayoutVars>
      </dgm:prSet>
      <dgm:spPr/>
      <dgm:t>
        <a:bodyPr/>
        <a:lstStyle/>
        <a:p>
          <a:endParaRPr lang="en-US"/>
        </a:p>
      </dgm:t>
    </dgm:pt>
    <dgm:pt modelId="{D09BC732-797F-4424-AC31-4D01E5F4B26D}" type="pres">
      <dgm:prSet presAssocID="{7F5A6E51-DFFF-48D9-A315-542F3BA2769B}" presName="spacing" presStyleCnt="0"/>
      <dgm:spPr/>
    </dgm:pt>
    <dgm:pt modelId="{CBDEC0FC-A158-451A-8FB7-738E36157350}" type="pres">
      <dgm:prSet presAssocID="{6F257990-A97A-4D78-819B-78C56EF74B3D}" presName="composite" presStyleCnt="0"/>
      <dgm:spPr/>
    </dgm:pt>
    <dgm:pt modelId="{BEBA3C4B-3BC7-424C-A76D-300C5C459486}" type="pres">
      <dgm:prSet presAssocID="{6F257990-A97A-4D78-819B-78C56EF74B3D}"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pt>
    <dgm:pt modelId="{9D9BF30A-3C48-436F-9B81-EE4D3D764263}" type="pres">
      <dgm:prSet presAssocID="{6F257990-A97A-4D78-819B-78C56EF74B3D}" presName="txShp" presStyleLbl="node1" presStyleIdx="2" presStyleCnt="3">
        <dgm:presLayoutVars>
          <dgm:bulletEnabled val="1"/>
        </dgm:presLayoutVars>
      </dgm:prSet>
      <dgm:spPr/>
      <dgm:t>
        <a:bodyPr/>
        <a:lstStyle/>
        <a:p>
          <a:endParaRPr lang="en-US"/>
        </a:p>
      </dgm:t>
    </dgm:pt>
  </dgm:ptLst>
  <dgm:cxnLst>
    <dgm:cxn modelId="{4EEDC89D-E82F-4711-AEE5-8D202890B9A6}" type="presOf" srcId="{B7B90B96-DC12-48ED-8B07-99FA4C415ACA}" destId="{F4B2D692-D50C-4823-B2EE-C60E92FBDFF9}" srcOrd="0" destOrd="0" presId="urn:microsoft.com/office/officeart/2005/8/layout/vList3#1"/>
    <dgm:cxn modelId="{D8E3299E-8BAC-4C3A-90CA-556842D522FC}" type="presOf" srcId="{6F257990-A97A-4D78-819B-78C56EF74B3D}" destId="{9D9BF30A-3C48-436F-9B81-EE4D3D764263}" srcOrd="0" destOrd="0" presId="urn:microsoft.com/office/officeart/2005/8/layout/vList3#1"/>
    <dgm:cxn modelId="{F92D01C7-3DDC-4D45-BFA6-1847465BE999}" srcId="{B21BF06E-7AC5-4876-8652-5D4C1DEFC69D}" destId="{B7B90B96-DC12-48ED-8B07-99FA4C415ACA}" srcOrd="1" destOrd="0" parTransId="{11AD89B2-CCEB-419C-8F4E-675369399681}" sibTransId="{7F5A6E51-DFFF-48D9-A315-542F3BA2769B}"/>
    <dgm:cxn modelId="{000795E6-F0F4-4727-8C05-C7A906176E5A}" type="presOf" srcId="{B21BF06E-7AC5-4876-8652-5D4C1DEFC69D}" destId="{81A16016-D633-4F72-9264-19D04E2E7CED}" srcOrd="0" destOrd="0" presId="urn:microsoft.com/office/officeart/2005/8/layout/vList3#1"/>
    <dgm:cxn modelId="{EC056A87-A07B-4F36-8321-EF3A1576052D}" type="presOf" srcId="{B4EAECF1-1C2A-45C6-AD77-738F5F5164AB}" destId="{46396B35-5A67-4870-B9B1-B26A916C6B19}" srcOrd="0" destOrd="0" presId="urn:microsoft.com/office/officeart/2005/8/layout/vList3#1"/>
    <dgm:cxn modelId="{67D78CB7-3CDF-4F78-97B5-8CBBCA590F4A}" srcId="{B21BF06E-7AC5-4876-8652-5D4C1DEFC69D}" destId="{6F257990-A97A-4D78-819B-78C56EF74B3D}" srcOrd="2" destOrd="0" parTransId="{26450DDE-E98D-466B-A582-A03D42167CE9}" sibTransId="{CC53249B-6215-4BD9-A012-121434858F7C}"/>
    <dgm:cxn modelId="{A1779A48-2D71-4641-81CF-09B9B856834C}" srcId="{B21BF06E-7AC5-4876-8652-5D4C1DEFC69D}" destId="{B4EAECF1-1C2A-45C6-AD77-738F5F5164AB}" srcOrd="0" destOrd="0" parTransId="{0604C820-A652-4C1C-9D74-F86E3EFDF7B4}" sibTransId="{085EE7BC-8337-4DCF-9B0C-C239BB09A5F6}"/>
    <dgm:cxn modelId="{D64C83C4-9E95-4CF3-BE1D-4FCEB7973A19}" type="presParOf" srcId="{81A16016-D633-4F72-9264-19D04E2E7CED}" destId="{E5068AAD-8A47-4897-AE90-9B8B9A2F42EE}" srcOrd="0" destOrd="0" presId="urn:microsoft.com/office/officeart/2005/8/layout/vList3#1"/>
    <dgm:cxn modelId="{726ABCD1-84CC-4DB3-8A23-669294B8CA9F}" type="presParOf" srcId="{E5068AAD-8A47-4897-AE90-9B8B9A2F42EE}" destId="{D651B0DF-6F3A-4729-B9CB-0BCC637189FD}" srcOrd="0" destOrd="0" presId="urn:microsoft.com/office/officeart/2005/8/layout/vList3#1"/>
    <dgm:cxn modelId="{68CEF638-EC07-4505-98BF-1C9B19581849}" type="presParOf" srcId="{E5068AAD-8A47-4897-AE90-9B8B9A2F42EE}" destId="{46396B35-5A67-4870-B9B1-B26A916C6B19}" srcOrd="1" destOrd="0" presId="urn:microsoft.com/office/officeart/2005/8/layout/vList3#1"/>
    <dgm:cxn modelId="{61CBB5AD-4C08-4DBB-A272-C2815DA27792}" type="presParOf" srcId="{81A16016-D633-4F72-9264-19D04E2E7CED}" destId="{55CC28BB-A95B-4AEE-9EBD-CAADA6C895CE}" srcOrd="1" destOrd="0" presId="urn:microsoft.com/office/officeart/2005/8/layout/vList3#1"/>
    <dgm:cxn modelId="{D7B6F603-506B-4FB2-A3B5-FCFE3E1AB1B2}" type="presParOf" srcId="{81A16016-D633-4F72-9264-19D04E2E7CED}" destId="{AE13F5FD-90EC-4FA6-9245-B5AE97D8F29E}" srcOrd="2" destOrd="0" presId="urn:microsoft.com/office/officeart/2005/8/layout/vList3#1"/>
    <dgm:cxn modelId="{69A9328A-4408-4BED-9E67-9AF4DBCE5E65}" type="presParOf" srcId="{AE13F5FD-90EC-4FA6-9245-B5AE97D8F29E}" destId="{58271C3E-14A5-458C-BA78-E68DD27FF0BE}" srcOrd="0" destOrd="0" presId="urn:microsoft.com/office/officeart/2005/8/layout/vList3#1"/>
    <dgm:cxn modelId="{5451CA28-6A51-4915-B0B5-B2F8E4A5B145}" type="presParOf" srcId="{AE13F5FD-90EC-4FA6-9245-B5AE97D8F29E}" destId="{F4B2D692-D50C-4823-B2EE-C60E92FBDFF9}" srcOrd="1" destOrd="0" presId="urn:microsoft.com/office/officeart/2005/8/layout/vList3#1"/>
    <dgm:cxn modelId="{9AAB2583-A33A-4243-8AB9-5D0A7A4E7917}" type="presParOf" srcId="{81A16016-D633-4F72-9264-19D04E2E7CED}" destId="{D09BC732-797F-4424-AC31-4D01E5F4B26D}" srcOrd="3" destOrd="0" presId="urn:microsoft.com/office/officeart/2005/8/layout/vList3#1"/>
    <dgm:cxn modelId="{31033EDC-9B74-4C9F-A078-8483DA5DB107}" type="presParOf" srcId="{81A16016-D633-4F72-9264-19D04E2E7CED}" destId="{CBDEC0FC-A158-451A-8FB7-738E36157350}" srcOrd="4" destOrd="0" presId="urn:microsoft.com/office/officeart/2005/8/layout/vList3#1"/>
    <dgm:cxn modelId="{6FA369C0-3DA5-42A8-BD7A-F172E21084DE}" type="presParOf" srcId="{CBDEC0FC-A158-451A-8FB7-738E36157350}" destId="{BEBA3C4B-3BC7-424C-A76D-300C5C459486}" srcOrd="0" destOrd="0" presId="urn:microsoft.com/office/officeart/2005/8/layout/vList3#1"/>
    <dgm:cxn modelId="{E26557B8-069C-4FBE-BDE9-FF9398190EBC}" type="presParOf" srcId="{CBDEC0FC-A158-451A-8FB7-738E36157350}" destId="{9D9BF30A-3C48-436F-9B81-EE4D3D764263}" srcOrd="1" destOrd="0" presId="urn:microsoft.com/office/officeart/2005/8/layout/vList3#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21BF06E-7AC5-4876-8652-5D4C1DEFC69D}" type="doc">
      <dgm:prSet loTypeId="urn:microsoft.com/office/officeart/2005/8/layout/vList3#2" loCatId="list" qsTypeId="urn:microsoft.com/office/officeart/2005/8/quickstyle/3d1" qsCatId="3D" csTypeId="urn:microsoft.com/office/officeart/2005/8/colors/colorful2" csCatId="colorful" phldr="1"/>
      <dgm:spPr/>
      <dgm:t>
        <a:bodyPr/>
        <a:lstStyle/>
        <a:p>
          <a:endParaRPr lang="en-US"/>
        </a:p>
      </dgm:t>
    </dgm:pt>
    <dgm:pt modelId="{B4EAECF1-1C2A-45C6-AD77-738F5F5164AB}">
      <dgm:prSet phldrT="[Text]"/>
      <dgm:spPr/>
      <dgm:t>
        <a:bodyPr/>
        <a:lstStyle/>
        <a:p>
          <a:r>
            <a:rPr lang="en-US" dirty="0" smtClean="0">
              <a:solidFill>
                <a:srgbClr val="FBEFBB"/>
              </a:solidFill>
            </a:rPr>
            <a:t>Year 1</a:t>
          </a:r>
          <a:endParaRPr lang="en-US" dirty="0">
            <a:solidFill>
              <a:srgbClr val="FBEFBB"/>
            </a:solidFill>
          </a:endParaRPr>
        </a:p>
      </dgm:t>
    </dgm:pt>
    <dgm:pt modelId="{0604C820-A652-4C1C-9D74-F86E3EFDF7B4}" type="parTrans" cxnId="{A1779A48-2D71-4641-81CF-09B9B856834C}">
      <dgm:prSet/>
      <dgm:spPr/>
      <dgm:t>
        <a:bodyPr/>
        <a:lstStyle/>
        <a:p>
          <a:endParaRPr lang="en-US"/>
        </a:p>
      </dgm:t>
    </dgm:pt>
    <dgm:pt modelId="{085EE7BC-8337-4DCF-9B0C-C239BB09A5F6}" type="sibTrans" cxnId="{A1779A48-2D71-4641-81CF-09B9B856834C}">
      <dgm:prSet/>
      <dgm:spPr/>
      <dgm:t>
        <a:bodyPr/>
        <a:lstStyle/>
        <a:p>
          <a:endParaRPr lang="en-US"/>
        </a:p>
      </dgm:t>
    </dgm:pt>
    <dgm:pt modelId="{B7B90B96-DC12-48ED-8B07-99FA4C415ACA}">
      <dgm:prSet phldrT="[Text]"/>
      <dgm:spPr/>
      <dgm:t>
        <a:bodyPr/>
        <a:lstStyle/>
        <a:p>
          <a:r>
            <a:rPr lang="en-US" dirty="0" smtClean="0">
              <a:solidFill>
                <a:srgbClr val="FBEFBB"/>
              </a:solidFill>
            </a:rPr>
            <a:t>Year 2</a:t>
          </a:r>
          <a:endParaRPr lang="en-US" dirty="0">
            <a:solidFill>
              <a:srgbClr val="FBEFBB"/>
            </a:solidFill>
          </a:endParaRPr>
        </a:p>
      </dgm:t>
    </dgm:pt>
    <dgm:pt modelId="{11AD89B2-CCEB-419C-8F4E-675369399681}" type="parTrans" cxnId="{F92D01C7-3DDC-4D45-BFA6-1847465BE999}">
      <dgm:prSet/>
      <dgm:spPr/>
      <dgm:t>
        <a:bodyPr/>
        <a:lstStyle/>
        <a:p>
          <a:endParaRPr lang="en-US"/>
        </a:p>
      </dgm:t>
    </dgm:pt>
    <dgm:pt modelId="{7F5A6E51-DFFF-48D9-A315-542F3BA2769B}" type="sibTrans" cxnId="{F92D01C7-3DDC-4D45-BFA6-1847465BE999}">
      <dgm:prSet/>
      <dgm:spPr/>
      <dgm:t>
        <a:bodyPr/>
        <a:lstStyle/>
        <a:p>
          <a:endParaRPr lang="en-US"/>
        </a:p>
      </dgm:t>
    </dgm:pt>
    <dgm:pt modelId="{6F257990-A97A-4D78-819B-78C56EF74B3D}">
      <dgm:prSet phldrT="[Text]"/>
      <dgm:spPr/>
      <dgm:t>
        <a:bodyPr/>
        <a:lstStyle/>
        <a:p>
          <a:r>
            <a:rPr lang="en-US" dirty="0" smtClean="0">
              <a:solidFill>
                <a:srgbClr val="FBEFBB"/>
              </a:solidFill>
            </a:rPr>
            <a:t>Year 3</a:t>
          </a:r>
          <a:endParaRPr lang="en-US" dirty="0">
            <a:solidFill>
              <a:srgbClr val="FBEFBB"/>
            </a:solidFill>
          </a:endParaRPr>
        </a:p>
      </dgm:t>
    </dgm:pt>
    <dgm:pt modelId="{26450DDE-E98D-466B-A582-A03D42167CE9}" type="parTrans" cxnId="{67D78CB7-3CDF-4F78-97B5-8CBBCA590F4A}">
      <dgm:prSet/>
      <dgm:spPr/>
      <dgm:t>
        <a:bodyPr/>
        <a:lstStyle/>
        <a:p>
          <a:endParaRPr lang="en-US"/>
        </a:p>
      </dgm:t>
    </dgm:pt>
    <dgm:pt modelId="{CC53249B-6215-4BD9-A012-121434858F7C}" type="sibTrans" cxnId="{67D78CB7-3CDF-4F78-97B5-8CBBCA590F4A}">
      <dgm:prSet/>
      <dgm:spPr/>
      <dgm:t>
        <a:bodyPr/>
        <a:lstStyle/>
        <a:p>
          <a:endParaRPr lang="en-US"/>
        </a:p>
      </dgm:t>
    </dgm:pt>
    <dgm:pt modelId="{E38847A8-B142-4502-8559-1719F7BACB65}">
      <dgm:prSet/>
      <dgm:spPr/>
      <dgm:t>
        <a:bodyPr/>
        <a:lstStyle/>
        <a:p>
          <a:r>
            <a:rPr lang="en-US" dirty="0" smtClean="0">
              <a:solidFill>
                <a:srgbClr val="FBEFBB"/>
              </a:solidFill>
            </a:rPr>
            <a:t>Year 4</a:t>
          </a:r>
          <a:endParaRPr lang="en-US" dirty="0">
            <a:solidFill>
              <a:srgbClr val="FBEFBB"/>
            </a:solidFill>
          </a:endParaRPr>
        </a:p>
      </dgm:t>
    </dgm:pt>
    <dgm:pt modelId="{C8E717A2-2CB6-4FF9-A661-330BCD1EC050}" type="parTrans" cxnId="{DE2C552A-8D01-4542-96CC-CA9D8359480D}">
      <dgm:prSet/>
      <dgm:spPr/>
      <dgm:t>
        <a:bodyPr/>
        <a:lstStyle/>
        <a:p>
          <a:endParaRPr lang="en-US"/>
        </a:p>
      </dgm:t>
    </dgm:pt>
    <dgm:pt modelId="{9BDA7EB7-98B2-45EA-8214-464ED2E48C5D}" type="sibTrans" cxnId="{DE2C552A-8D01-4542-96CC-CA9D8359480D}">
      <dgm:prSet/>
      <dgm:spPr/>
      <dgm:t>
        <a:bodyPr/>
        <a:lstStyle/>
        <a:p>
          <a:endParaRPr lang="en-US"/>
        </a:p>
      </dgm:t>
    </dgm:pt>
    <dgm:pt modelId="{81A16016-D633-4F72-9264-19D04E2E7CED}" type="pres">
      <dgm:prSet presAssocID="{B21BF06E-7AC5-4876-8652-5D4C1DEFC69D}" presName="linearFlow" presStyleCnt="0">
        <dgm:presLayoutVars>
          <dgm:dir/>
          <dgm:resizeHandles val="exact"/>
        </dgm:presLayoutVars>
      </dgm:prSet>
      <dgm:spPr/>
      <dgm:t>
        <a:bodyPr/>
        <a:lstStyle/>
        <a:p>
          <a:endParaRPr lang="en-US"/>
        </a:p>
      </dgm:t>
    </dgm:pt>
    <dgm:pt modelId="{E5068AAD-8A47-4897-AE90-9B8B9A2F42EE}" type="pres">
      <dgm:prSet presAssocID="{B4EAECF1-1C2A-45C6-AD77-738F5F5164AB}" presName="composite" presStyleCnt="0"/>
      <dgm:spPr/>
    </dgm:pt>
    <dgm:pt modelId="{D651B0DF-6F3A-4729-B9CB-0BCC637189FD}" type="pres">
      <dgm:prSet presAssocID="{B4EAECF1-1C2A-45C6-AD77-738F5F5164AB}"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0" r="-70000"/>
          </a:stretch>
        </a:blipFill>
      </dgm:spPr>
    </dgm:pt>
    <dgm:pt modelId="{46396B35-5A67-4870-B9B1-B26A916C6B19}" type="pres">
      <dgm:prSet presAssocID="{B4EAECF1-1C2A-45C6-AD77-738F5F5164AB}" presName="txShp" presStyleLbl="node1" presStyleIdx="0" presStyleCnt="4">
        <dgm:presLayoutVars>
          <dgm:bulletEnabled val="1"/>
        </dgm:presLayoutVars>
      </dgm:prSet>
      <dgm:spPr/>
      <dgm:t>
        <a:bodyPr/>
        <a:lstStyle/>
        <a:p>
          <a:endParaRPr lang="en-US"/>
        </a:p>
      </dgm:t>
    </dgm:pt>
    <dgm:pt modelId="{55CC28BB-A95B-4AEE-9EBD-CAADA6C895CE}" type="pres">
      <dgm:prSet presAssocID="{085EE7BC-8337-4DCF-9B0C-C239BB09A5F6}" presName="spacing" presStyleCnt="0"/>
      <dgm:spPr/>
    </dgm:pt>
    <dgm:pt modelId="{AE13F5FD-90EC-4FA6-9245-B5AE97D8F29E}" type="pres">
      <dgm:prSet presAssocID="{B7B90B96-DC12-48ED-8B07-99FA4C415ACA}" presName="composite" presStyleCnt="0"/>
      <dgm:spPr/>
    </dgm:pt>
    <dgm:pt modelId="{58271C3E-14A5-458C-BA78-E68DD27FF0BE}" type="pres">
      <dgm:prSet presAssocID="{B7B90B96-DC12-48ED-8B07-99FA4C415ACA}"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F4B2D692-D50C-4823-B2EE-C60E92FBDFF9}" type="pres">
      <dgm:prSet presAssocID="{B7B90B96-DC12-48ED-8B07-99FA4C415ACA}" presName="txShp" presStyleLbl="node1" presStyleIdx="1" presStyleCnt="4">
        <dgm:presLayoutVars>
          <dgm:bulletEnabled val="1"/>
        </dgm:presLayoutVars>
      </dgm:prSet>
      <dgm:spPr/>
      <dgm:t>
        <a:bodyPr/>
        <a:lstStyle/>
        <a:p>
          <a:endParaRPr lang="en-US"/>
        </a:p>
      </dgm:t>
    </dgm:pt>
    <dgm:pt modelId="{D09BC732-797F-4424-AC31-4D01E5F4B26D}" type="pres">
      <dgm:prSet presAssocID="{7F5A6E51-DFFF-48D9-A315-542F3BA2769B}" presName="spacing" presStyleCnt="0"/>
      <dgm:spPr/>
    </dgm:pt>
    <dgm:pt modelId="{CBDEC0FC-A158-451A-8FB7-738E36157350}" type="pres">
      <dgm:prSet presAssocID="{6F257990-A97A-4D78-819B-78C56EF74B3D}" presName="composite" presStyleCnt="0"/>
      <dgm:spPr/>
    </dgm:pt>
    <dgm:pt modelId="{BEBA3C4B-3BC7-424C-A76D-300C5C459486}" type="pres">
      <dgm:prSet presAssocID="{6F257990-A97A-4D78-819B-78C56EF74B3D}"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pt>
    <dgm:pt modelId="{9D9BF30A-3C48-436F-9B81-EE4D3D764263}" type="pres">
      <dgm:prSet presAssocID="{6F257990-A97A-4D78-819B-78C56EF74B3D}" presName="txShp" presStyleLbl="node1" presStyleIdx="2" presStyleCnt="4">
        <dgm:presLayoutVars>
          <dgm:bulletEnabled val="1"/>
        </dgm:presLayoutVars>
      </dgm:prSet>
      <dgm:spPr/>
      <dgm:t>
        <a:bodyPr/>
        <a:lstStyle/>
        <a:p>
          <a:endParaRPr lang="en-US"/>
        </a:p>
      </dgm:t>
    </dgm:pt>
    <dgm:pt modelId="{ECAFE742-A079-489B-9B95-49946D3D30E6}" type="pres">
      <dgm:prSet presAssocID="{CC53249B-6215-4BD9-A012-121434858F7C}" presName="spacing" presStyleCnt="0"/>
      <dgm:spPr/>
    </dgm:pt>
    <dgm:pt modelId="{F6871BD2-0B88-4C19-AE58-8313B6F4835D}" type="pres">
      <dgm:prSet presAssocID="{E38847A8-B142-4502-8559-1719F7BACB65}" presName="composite" presStyleCnt="0"/>
      <dgm:spPr/>
    </dgm:pt>
    <dgm:pt modelId="{8A51DD6E-7D9F-4647-A2A4-A529997CFC1C}" type="pres">
      <dgm:prSet presAssocID="{E38847A8-B142-4502-8559-1719F7BACB65}"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4000" r="-4000"/>
          </a:stretch>
        </a:blipFill>
      </dgm:spPr>
    </dgm:pt>
    <dgm:pt modelId="{2026B538-AE42-42D3-944A-8E6D1A745225}" type="pres">
      <dgm:prSet presAssocID="{E38847A8-B142-4502-8559-1719F7BACB65}" presName="txShp" presStyleLbl="node1" presStyleIdx="3" presStyleCnt="4">
        <dgm:presLayoutVars>
          <dgm:bulletEnabled val="1"/>
        </dgm:presLayoutVars>
      </dgm:prSet>
      <dgm:spPr/>
      <dgm:t>
        <a:bodyPr/>
        <a:lstStyle/>
        <a:p>
          <a:endParaRPr lang="en-US"/>
        </a:p>
      </dgm:t>
    </dgm:pt>
  </dgm:ptLst>
  <dgm:cxnLst>
    <dgm:cxn modelId="{F92D01C7-3DDC-4D45-BFA6-1847465BE999}" srcId="{B21BF06E-7AC5-4876-8652-5D4C1DEFC69D}" destId="{B7B90B96-DC12-48ED-8B07-99FA4C415ACA}" srcOrd="1" destOrd="0" parTransId="{11AD89B2-CCEB-419C-8F4E-675369399681}" sibTransId="{7F5A6E51-DFFF-48D9-A315-542F3BA2769B}"/>
    <dgm:cxn modelId="{1D8F6CF2-96A4-4C57-BBC8-91265B403535}" type="presOf" srcId="{B21BF06E-7AC5-4876-8652-5D4C1DEFC69D}" destId="{81A16016-D633-4F72-9264-19D04E2E7CED}" srcOrd="0" destOrd="0" presId="urn:microsoft.com/office/officeart/2005/8/layout/vList3#2"/>
    <dgm:cxn modelId="{91C6EC03-F1B0-4EB1-A51D-AD5C4341AFE8}" type="presOf" srcId="{6F257990-A97A-4D78-819B-78C56EF74B3D}" destId="{9D9BF30A-3C48-436F-9B81-EE4D3D764263}" srcOrd="0" destOrd="0" presId="urn:microsoft.com/office/officeart/2005/8/layout/vList3#2"/>
    <dgm:cxn modelId="{67D78CB7-3CDF-4F78-97B5-8CBBCA590F4A}" srcId="{B21BF06E-7AC5-4876-8652-5D4C1DEFC69D}" destId="{6F257990-A97A-4D78-819B-78C56EF74B3D}" srcOrd="2" destOrd="0" parTransId="{26450DDE-E98D-466B-A582-A03D42167CE9}" sibTransId="{CC53249B-6215-4BD9-A012-121434858F7C}"/>
    <dgm:cxn modelId="{A1779A48-2D71-4641-81CF-09B9B856834C}" srcId="{B21BF06E-7AC5-4876-8652-5D4C1DEFC69D}" destId="{B4EAECF1-1C2A-45C6-AD77-738F5F5164AB}" srcOrd="0" destOrd="0" parTransId="{0604C820-A652-4C1C-9D74-F86E3EFDF7B4}" sibTransId="{085EE7BC-8337-4DCF-9B0C-C239BB09A5F6}"/>
    <dgm:cxn modelId="{4514AAEE-DC0C-4D23-BC24-74696E1CC69C}" type="presOf" srcId="{B4EAECF1-1C2A-45C6-AD77-738F5F5164AB}" destId="{46396B35-5A67-4870-B9B1-B26A916C6B19}" srcOrd="0" destOrd="0" presId="urn:microsoft.com/office/officeart/2005/8/layout/vList3#2"/>
    <dgm:cxn modelId="{DE2C552A-8D01-4542-96CC-CA9D8359480D}" srcId="{B21BF06E-7AC5-4876-8652-5D4C1DEFC69D}" destId="{E38847A8-B142-4502-8559-1719F7BACB65}" srcOrd="3" destOrd="0" parTransId="{C8E717A2-2CB6-4FF9-A661-330BCD1EC050}" sibTransId="{9BDA7EB7-98B2-45EA-8214-464ED2E48C5D}"/>
    <dgm:cxn modelId="{B344924B-4FBB-494D-AB31-C7BBCE6F3F6F}" type="presOf" srcId="{E38847A8-B142-4502-8559-1719F7BACB65}" destId="{2026B538-AE42-42D3-944A-8E6D1A745225}" srcOrd="0" destOrd="0" presId="urn:microsoft.com/office/officeart/2005/8/layout/vList3#2"/>
    <dgm:cxn modelId="{9530D07D-AE5B-4660-86DE-B33A548E5754}" type="presOf" srcId="{B7B90B96-DC12-48ED-8B07-99FA4C415ACA}" destId="{F4B2D692-D50C-4823-B2EE-C60E92FBDFF9}" srcOrd="0" destOrd="0" presId="urn:microsoft.com/office/officeart/2005/8/layout/vList3#2"/>
    <dgm:cxn modelId="{2F158A57-C080-47BB-9407-3740FB7D6A81}" type="presParOf" srcId="{81A16016-D633-4F72-9264-19D04E2E7CED}" destId="{E5068AAD-8A47-4897-AE90-9B8B9A2F42EE}" srcOrd="0" destOrd="0" presId="urn:microsoft.com/office/officeart/2005/8/layout/vList3#2"/>
    <dgm:cxn modelId="{15941690-6319-4778-A9EB-4F5DF9CE325D}" type="presParOf" srcId="{E5068AAD-8A47-4897-AE90-9B8B9A2F42EE}" destId="{D651B0DF-6F3A-4729-B9CB-0BCC637189FD}" srcOrd="0" destOrd="0" presId="urn:microsoft.com/office/officeart/2005/8/layout/vList3#2"/>
    <dgm:cxn modelId="{81599798-28C7-49A6-B250-4345F8C9C4C1}" type="presParOf" srcId="{E5068AAD-8A47-4897-AE90-9B8B9A2F42EE}" destId="{46396B35-5A67-4870-B9B1-B26A916C6B19}" srcOrd="1" destOrd="0" presId="urn:microsoft.com/office/officeart/2005/8/layout/vList3#2"/>
    <dgm:cxn modelId="{23E51566-C26F-495E-9495-7B86A51888D7}" type="presParOf" srcId="{81A16016-D633-4F72-9264-19D04E2E7CED}" destId="{55CC28BB-A95B-4AEE-9EBD-CAADA6C895CE}" srcOrd="1" destOrd="0" presId="urn:microsoft.com/office/officeart/2005/8/layout/vList3#2"/>
    <dgm:cxn modelId="{CC3A1B7B-D089-4602-931A-3A094439F441}" type="presParOf" srcId="{81A16016-D633-4F72-9264-19D04E2E7CED}" destId="{AE13F5FD-90EC-4FA6-9245-B5AE97D8F29E}" srcOrd="2" destOrd="0" presId="urn:microsoft.com/office/officeart/2005/8/layout/vList3#2"/>
    <dgm:cxn modelId="{E0453963-C737-406D-8262-927C59E1E216}" type="presParOf" srcId="{AE13F5FD-90EC-4FA6-9245-B5AE97D8F29E}" destId="{58271C3E-14A5-458C-BA78-E68DD27FF0BE}" srcOrd="0" destOrd="0" presId="urn:microsoft.com/office/officeart/2005/8/layout/vList3#2"/>
    <dgm:cxn modelId="{B4F8DC8E-5703-4576-8AB9-B2555CB62610}" type="presParOf" srcId="{AE13F5FD-90EC-4FA6-9245-B5AE97D8F29E}" destId="{F4B2D692-D50C-4823-B2EE-C60E92FBDFF9}" srcOrd="1" destOrd="0" presId="urn:microsoft.com/office/officeart/2005/8/layout/vList3#2"/>
    <dgm:cxn modelId="{22D7CEFA-6D74-480F-A486-9CBF14ECF3BD}" type="presParOf" srcId="{81A16016-D633-4F72-9264-19D04E2E7CED}" destId="{D09BC732-797F-4424-AC31-4D01E5F4B26D}" srcOrd="3" destOrd="0" presId="urn:microsoft.com/office/officeart/2005/8/layout/vList3#2"/>
    <dgm:cxn modelId="{AEF53F26-1314-47F8-B6AD-5DF87AABFEE1}" type="presParOf" srcId="{81A16016-D633-4F72-9264-19D04E2E7CED}" destId="{CBDEC0FC-A158-451A-8FB7-738E36157350}" srcOrd="4" destOrd="0" presId="urn:microsoft.com/office/officeart/2005/8/layout/vList3#2"/>
    <dgm:cxn modelId="{D1D87092-BE65-4157-B541-A072F7ED113B}" type="presParOf" srcId="{CBDEC0FC-A158-451A-8FB7-738E36157350}" destId="{BEBA3C4B-3BC7-424C-A76D-300C5C459486}" srcOrd="0" destOrd="0" presId="urn:microsoft.com/office/officeart/2005/8/layout/vList3#2"/>
    <dgm:cxn modelId="{B58F1B2E-DDF1-490D-A408-C20692AEF98A}" type="presParOf" srcId="{CBDEC0FC-A158-451A-8FB7-738E36157350}" destId="{9D9BF30A-3C48-436F-9B81-EE4D3D764263}" srcOrd="1" destOrd="0" presId="urn:microsoft.com/office/officeart/2005/8/layout/vList3#2"/>
    <dgm:cxn modelId="{31D75139-9E6F-4A94-99B0-8D68A16BEF7C}" type="presParOf" srcId="{81A16016-D633-4F72-9264-19D04E2E7CED}" destId="{ECAFE742-A079-489B-9B95-49946D3D30E6}" srcOrd="5" destOrd="0" presId="urn:microsoft.com/office/officeart/2005/8/layout/vList3#2"/>
    <dgm:cxn modelId="{56308DF4-AA50-4DF6-A684-024EF1A5950D}" type="presParOf" srcId="{81A16016-D633-4F72-9264-19D04E2E7CED}" destId="{F6871BD2-0B88-4C19-AE58-8313B6F4835D}" srcOrd="6" destOrd="0" presId="urn:microsoft.com/office/officeart/2005/8/layout/vList3#2"/>
    <dgm:cxn modelId="{1C851A01-089F-46AE-B0BC-CC955E0C1BFD}" type="presParOf" srcId="{F6871BD2-0B88-4C19-AE58-8313B6F4835D}" destId="{8A51DD6E-7D9F-4647-A2A4-A529997CFC1C}" srcOrd="0" destOrd="0" presId="urn:microsoft.com/office/officeart/2005/8/layout/vList3#2"/>
    <dgm:cxn modelId="{6F4D554E-1890-4107-8DD2-88373210F52E}" type="presParOf" srcId="{F6871BD2-0B88-4C19-AE58-8313B6F4835D}" destId="{2026B538-AE42-42D3-944A-8E6D1A745225}" srcOrd="1" destOrd="0" presId="urn:microsoft.com/office/officeart/2005/8/layout/vList3#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21BF06E-7AC5-4876-8652-5D4C1DEFC69D}" type="doc">
      <dgm:prSet loTypeId="urn:microsoft.com/office/officeart/2005/8/layout/vList3#3" loCatId="list" qsTypeId="urn:microsoft.com/office/officeart/2005/8/quickstyle/3d1" qsCatId="3D" csTypeId="urn:microsoft.com/office/officeart/2005/8/colors/colorful2" csCatId="colorful" phldr="1"/>
      <dgm:spPr/>
      <dgm:t>
        <a:bodyPr/>
        <a:lstStyle/>
        <a:p>
          <a:endParaRPr lang="en-US"/>
        </a:p>
      </dgm:t>
    </dgm:pt>
    <dgm:pt modelId="{B4EAECF1-1C2A-45C6-AD77-738F5F5164AB}">
      <dgm:prSet phldrT="[Text]"/>
      <dgm:spPr/>
      <dgm:t>
        <a:bodyPr/>
        <a:lstStyle/>
        <a:p>
          <a:r>
            <a:rPr lang="en-US" dirty="0" smtClean="0">
              <a:solidFill>
                <a:srgbClr val="FBEFBB"/>
              </a:solidFill>
            </a:rPr>
            <a:t>Year 1</a:t>
          </a:r>
          <a:endParaRPr lang="en-US" dirty="0">
            <a:solidFill>
              <a:srgbClr val="FBEFBB"/>
            </a:solidFill>
          </a:endParaRPr>
        </a:p>
      </dgm:t>
    </dgm:pt>
    <dgm:pt modelId="{0604C820-A652-4C1C-9D74-F86E3EFDF7B4}" type="parTrans" cxnId="{A1779A48-2D71-4641-81CF-09B9B856834C}">
      <dgm:prSet/>
      <dgm:spPr/>
      <dgm:t>
        <a:bodyPr/>
        <a:lstStyle/>
        <a:p>
          <a:endParaRPr lang="en-US"/>
        </a:p>
      </dgm:t>
    </dgm:pt>
    <dgm:pt modelId="{085EE7BC-8337-4DCF-9B0C-C239BB09A5F6}" type="sibTrans" cxnId="{A1779A48-2D71-4641-81CF-09B9B856834C}">
      <dgm:prSet/>
      <dgm:spPr/>
      <dgm:t>
        <a:bodyPr/>
        <a:lstStyle/>
        <a:p>
          <a:endParaRPr lang="en-US"/>
        </a:p>
      </dgm:t>
    </dgm:pt>
    <dgm:pt modelId="{B7B90B96-DC12-48ED-8B07-99FA4C415ACA}">
      <dgm:prSet phldrT="[Text]"/>
      <dgm:spPr/>
      <dgm:t>
        <a:bodyPr/>
        <a:lstStyle/>
        <a:p>
          <a:r>
            <a:rPr lang="en-US" dirty="0" smtClean="0">
              <a:solidFill>
                <a:srgbClr val="FBEFBB"/>
              </a:solidFill>
            </a:rPr>
            <a:t>Year 2</a:t>
          </a:r>
          <a:endParaRPr lang="en-US" dirty="0">
            <a:solidFill>
              <a:srgbClr val="FBEFBB"/>
            </a:solidFill>
          </a:endParaRPr>
        </a:p>
      </dgm:t>
    </dgm:pt>
    <dgm:pt modelId="{11AD89B2-CCEB-419C-8F4E-675369399681}" type="parTrans" cxnId="{F92D01C7-3DDC-4D45-BFA6-1847465BE999}">
      <dgm:prSet/>
      <dgm:spPr/>
      <dgm:t>
        <a:bodyPr/>
        <a:lstStyle/>
        <a:p>
          <a:endParaRPr lang="en-US"/>
        </a:p>
      </dgm:t>
    </dgm:pt>
    <dgm:pt modelId="{7F5A6E51-DFFF-48D9-A315-542F3BA2769B}" type="sibTrans" cxnId="{F92D01C7-3DDC-4D45-BFA6-1847465BE999}">
      <dgm:prSet/>
      <dgm:spPr/>
      <dgm:t>
        <a:bodyPr/>
        <a:lstStyle/>
        <a:p>
          <a:endParaRPr lang="en-US"/>
        </a:p>
      </dgm:t>
    </dgm:pt>
    <dgm:pt modelId="{6F257990-A97A-4D78-819B-78C56EF74B3D}">
      <dgm:prSet phldrT="[Text]"/>
      <dgm:spPr/>
      <dgm:t>
        <a:bodyPr/>
        <a:lstStyle/>
        <a:p>
          <a:r>
            <a:rPr lang="en-US" dirty="0" smtClean="0">
              <a:solidFill>
                <a:srgbClr val="FBEFBB"/>
              </a:solidFill>
            </a:rPr>
            <a:t>Year 3</a:t>
          </a:r>
          <a:endParaRPr lang="en-US" dirty="0">
            <a:solidFill>
              <a:srgbClr val="FBEFBB"/>
            </a:solidFill>
          </a:endParaRPr>
        </a:p>
      </dgm:t>
    </dgm:pt>
    <dgm:pt modelId="{26450DDE-E98D-466B-A582-A03D42167CE9}" type="parTrans" cxnId="{67D78CB7-3CDF-4F78-97B5-8CBBCA590F4A}">
      <dgm:prSet/>
      <dgm:spPr/>
      <dgm:t>
        <a:bodyPr/>
        <a:lstStyle/>
        <a:p>
          <a:endParaRPr lang="en-US"/>
        </a:p>
      </dgm:t>
    </dgm:pt>
    <dgm:pt modelId="{CC53249B-6215-4BD9-A012-121434858F7C}" type="sibTrans" cxnId="{67D78CB7-3CDF-4F78-97B5-8CBBCA590F4A}">
      <dgm:prSet/>
      <dgm:spPr/>
      <dgm:t>
        <a:bodyPr/>
        <a:lstStyle/>
        <a:p>
          <a:endParaRPr lang="en-US"/>
        </a:p>
      </dgm:t>
    </dgm:pt>
    <dgm:pt modelId="{E38847A8-B142-4502-8559-1719F7BACB65}">
      <dgm:prSet/>
      <dgm:spPr/>
      <dgm:t>
        <a:bodyPr/>
        <a:lstStyle/>
        <a:p>
          <a:r>
            <a:rPr lang="en-US" dirty="0" smtClean="0">
              <a:solidFill>
                <a:srgbClr val="FBEFBB"/>
              </a:solidFill>
            </a:rPr>
            <a:t>Year 4</a:t>
          </a:r>
          <a:endParaRPr lang="en-US" dirty="0">
            <a:solidFill>
              <a:srgbClr val="FBEFBB"/>
            </a:solidFill>
          </a:endParaRPr>
        </a:p>
      </dgm:t>
    </dgm:pt>
    <dgm:pt modelId="{C8E717A2-2CB6-4FF9-A661-330BCD1EC050}" type="parTrans" cxnId="{DE2C552A-8D01-4542-96CC-CA9D8359480D}">
      <dgm:prSet/>
      <dgm:spPr/>
      <dgm:t>
        <a:bodyPr/>
        <a:lstStyle/>
        <a:p>
          <a:endParaRPr lang="en-US"/>
        </a:p>
      </dgm:t>
    </dgm:pt>
    <dgm:pt modelId="{9BDA7EB7-98B2-45EA-8214-464ED2E48C5D}" type="sibTrans" cxnId="{DE2C552A-8D01-4542-96CC-CA9D8359480D}">
      <dgm:prSet/>
      <dgm:spPr/>
      <dgm:t>
        <a:bodyPr/>
        <a:lstStyle/>
        <a:p>
          <a:endParaRPr lang="en-US"/>
        </a:p>
      </dgm:t>
    </dgm:pt>
    <dgm:pt modelId="{63CCE84A-57B8-4B8D-B697-17F39462B71D}">
      <dgm:prSet/>
      <dgm:spPr/>
      <dgm:t>
        <a:bodyPr/>
        <a:lstStyle/>
        <a:p>
          <a:r>
            <a:rPr lang="en-US" dirty="0" smtClean="0">
              <a:solidFill>
                <a:srgbClr val="FBEFBB"/>
              </a:solidFill>
            </a:rPr>
            <a:t>Year 5</a:t>
          </a:r>
          <a:endParaRPr lang="en-US" dirty="0">
            <a:solidFill>
              <a:srgbClr val="FBEFBB"/>
            </a:solidFill>
          </a:endParaRPr>
        </a:p>
      </dgm:t>
    </dgm:pt>
    <dgm:pt modelId="{6659F011-683D-4A37-BAF9-C31E3D431638}" type="parTrans" cxnId="{536D9341-01AC-45FF-BA02-8001DD90C169}">
      <dgm:prSet/>
      <dgm:spPr/>
      <dgm:t>
        <a:bodyPr/>
        <a:lstStyle/>
        <a:p>
          <a:endParaRPr lang="en-US"/>
        </a:p>
      </dgm:t>
    </dgm:pt>
    <dgm:pt modelId="{BB68D02F-1876-4BE2-B4DC-4C0D6E0D7BE5}" type="sibTrans" cxnId="{536D9341-01AC-45FF-BA02-8001DD90C169}">
      <dgm:prSet/>
      <dgm:spPr/>
      <dgm:t>
        <a:bodyPr/>
        <a:lstStyle/>
        <a:p>
          <a:endParaRPr lang="en-US"/>
        </a:p>
      </dgm:t>
    </dgm:pt>
    <dgm:pt modelId="{81A16016-D633-4F72-9264-19D04E2E7CED}" type="pres">
      <dgm:prSet presAssocID="{B21BF06E-7AC5-4876-8652-5D4C1DEFC69D}" presName="linearFlow" presStyleCnt="0">
        <dgm:presLayoutVars>
          <dgm:dir/>
          <dgm:resizeHandles val="exact"/>
        </dgm:presLayoutVars>
      </dgm:prSet>
      <dgm:spPr/>
      <dgm:t>
        <a:bodyPr/>
        <a:lstStyle/>
        <a:p>
          <a:endParaRPr lang="en-US"/>
        </a:p>
      </dgm:t>
    </dgm:pt>
    <dgm:pt modelId="{E5068AAD-8A47-4897-AE90-9B8B9A2F42EE}" type="pres">
      <dgm:prSet presAssocID="{B4EAECF1-1C2A-45C6-AD77-738F5F5164AB}" presName="composite" presStyleCnt="0"/>
      <dgm:spPr/>
    </dgm:pt>
    <dgm:pt modelId="{D651B0DF-6F3A-4729-B9CB-0BCC637189FD}" type="pres">
      <dgm:prSet presAssocID="{B4EAECF1-1C2A-45C6-AD77-738F5F5164AB}"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0" r="-70000"/>
          </a:stretch>
        </a:blipFill>
      </dgm:spPr>
    </dgm:pt>
    <dgm:pt modelId="{46396B35-5A67-4870-B9B1-B26A916C6B19}" type="pres">
      <dgm:prSet presAssocID="{B4EAECF1-1C2A-45C6-AD77-738F5F5164AB}" presName="txShp" presStyleLbl="node1" presStyleIdx="0" presStyleCnt="5">
        <dgm:presLayoutVars>
          <dgm:bulletEnabled val="1"/>
        </dgm:presLayoutVars>
      </dgm:prSet>
      <dgm:spPr/>
      <dgm:t>
        <a:bodyPr/>
        <a:lstStyle/>
        <a:p>
          <a:endParaRPr lang="en-US"/>
        </a:p>
      </dgm:t>
    </dgm:pt>
    <dgm:pt modelId="{55CC28BB-A95B-4AEE-9EBD-CAADA6C895CE}" type="pres">
      <dgm:prSet presAssocID="{085EE7BC-8337-4DCF-9B0C-C239BB09A5F6}" presName="spacing" presStyleCnt="0"/>
      <dgm:spPr/>
    </dgm:pt>
    <dgm:pt modelId="{AE13F5FD-90EC-4FA6-9245-B5AE97D8F29E}" type="pres">
      <dgm:prSet presAssocID="{B7B90B96-DC12-48ED-8B07-99FA4C415ACA}" presName="composite" presStyleCnt="0"/>
      <dgm:spPr/>
    </dgm:pt>
    <dgm:pt modelId="{58271C3E-14A5-458C-BA78-E68DD27FF0BE}" type="pres">
      <dgm:prSet presAssocID="{B7B90B96-DC12-48ED-8B07-99FA4C415ACA}" presName="imgShp"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F4B2D692-D50C-4823-B2EE-C60E92FBDFF9}" type="pres">
      <dgm:prSet presAssocID="{B7B90B96-DC12-48ED-8B07-99FA4C415ACA}" presName="txShp" presStyleLbl="node1" presStyleIdx="1" presStyleCnt="5">
        <dgm:presLayoutVars>
          <dgm:bulletEnabled val="1"/>
        </dgm:presLayoutVars>
      </dgm:prSet>
      <dgm:spPr/>
      <dgm:t>
        <a:bodyPr/>
        <a:lstStyle/>
        <a:p>
          <a:endParaRPr lang="en-US"/>
        </a:p>
      </dgm:t>
    </dgm:pt>
    <dgm:pt modelId="{D09BC732-797F-4424-AC31-4D01E5F4B26D}" type="pres">
      <dgm:prSet presAssocID="{7F5A6E51-DFFF-48D9-A315-542F3BA2769B}" presName="spacing" presStyleCnt="0"/>
      <dgm:spPr/>
    </dgm:pt>
    <dgm:pt modelId="{CBDEC0FC-A158-451A-8FB7-738E36157350}" type="pres">
      <dgm:prSet presAssocID="{6F257990-A97A-4D78-819B-78C56EF74B3D}" presName="composite" presStyleCnt="0"/>
      <dgm:spPr/>
    </dgm:pt>
    <dgm:pt modelId="{BEBA3C4B-3BC7-424C-A76D-300C5C459486}" type="pres">
      <dgm:prSet presAssocID="{6F257990-A97A-4D78-819B-78C56EF74B3D}" presName="imgShp"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pt>
    <dgm:pt modelId="{9D9BF30A-3C48-436F-9B81-EE4D3D764263}" type="pres">
      <dgm:prSet presAssocID="{6F257990-A97A-4D78-819B-78C56EF74B3D}" presName="txShp" presStyleLbl="node1" presStyleIdx="2" presStyleCnt="5">
        <dgm:presLayoutVars>
          <dgm:bulletEnabled val="1"/>
        </dgm:presLayoutVars>
      </dgm:prSet>
      <dgm:spPr/>
      <dgm:t>
        <a:bodyPr/>
        <a:lstStyle/>
        <a:p>
          <a:endParaRPr lang="en-US"/>
        </a:p>
      </dgm:t>
    </dgm:pt>
    <dgm:pt modelId="{ECAFE742-A079-489B-9B95-49946D3D30E6}" type="pres">
      <dgm:prSet presAssocID="{CC53249B-6215-4BD9-A012-121434858F7C}" presName="spacing" presStyleCnt="0"/>
      <dgm:spPr/>
    </dgm:pt>
    <dgm:pt modelId="{F6871BD2-0B88-4C19-AE58-8313B6F4835D}" type="pres">
      <dgm:prSet presAssocID="{E38847A8-B142-4502-8559-1719F7BACB65}" presName="composite" presStyleCnt="0"/>
      <dgm:spPr/>
    </dgm:pt>
    <dgm:pt modelId="{8A51DD6E-7D9F-4647-A2A4-A529997CFC1C}" type="pres">
      <dgm:prSet presAssocID="{E38847A8-B142-4502-8559-1719F7BACB65}" presName="imgShp"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4000" r="-4000"/>
          </a:stretch>
        </a:blipFill>
      </dgm:spPr>
    </dgm:pt>
    <dgm:pt modelId="{2026B538-AE42-42D3-944A-8E6D1A745225}" type="pres">
      <dgm:prSet presAssocID="{E38847A8-B142-4502-8559-1719F7BACB65}" presName="txShp" presStyleLbl="node1" presStyleIdx="3" presStyleCnt="5">
        <dgm:presLayoutVars>
          <dgm:bulletEnabled val="1"/>
        </dgm:presLayoutVars>
      </dgm:prSet>
      <dgm:spPr/>
      <dgm:t>
        <a:bodyPr/>
        <a:lstStyle/>
        <a:p>
          <a:endParaRPr lang="en-US"/>
        </a:p>
      </dgm:t>
    </dgm:pt>
    <dgm:pt modelId="{DC694B47-DB2D-402F-AE66-41E586CD8587}" type="pres">
      <dgm:prSet presAssocID="{9BDA7EB7-98B2-45EA-8214-464ED2E48C5D}" presName="spacing" presStyleCnt="0"/>
      <dgm:spPr/>
    </dgm:pt>
    <dgm:pt modelId="{A6F38C3B-5A4B-46D7-981B-5C198DBC38A6}" type="pres">
      <dgm:prSet presAssocID="{63CCE84A-57B8-4B8D-B697-17F39462B71D}" presName="composite" presStyleCnt="0"/>
      <dgm:spPr/>
    </dgm:pt>
    <dgm:pt modelId="{B6FB3B23-BBFB-4B49-80A5-33229F06F370}" type="pres">
      <dgm:prSet presAssocID="{63CCE84A-57B8-4B8D-B697-17F39462B71D}" presName="imgShp" presStyleLbl="fgImgPlace1" presStyleIdx="4"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4000" r="-4000"/>
          </a:stretch>
        </a:blipFill>
      </dgm:spPr>
    </dgm:pt>
    <dgm:pt modelId="{292475E0-8199-496E-B392-E3C319194CA1}" type="pres">
      <dgm:prSet presAssocID="{63CCE84A-57B8-4B8D-B697-17F39462B71D}" presName="txShp" presStyleLbl="node1" presStyleIdx="4" presStyleCnt="5">
        <dgm:presLayoutVars>
          <dgm:bulletEnabled val="1"/>
        </dgm:presLayoutVars>
      </dgm:prSet>
      <dgm:spPr/>
      <dgm:t>
        <a:bodyPr/>
        <a:lstStyle/>
        <a:p>
          <a:endParaRPr lang="en-US"/>
        </a:p>
      </dgm:t>
    </dgm:pt>
  </dgm:ptLst>
  <dgm:cxnLst>
    <dgm:cxn modelId="{7557159D-BF3F-439C-ACCD-5DF6C3827FC7}" type="presOf" srcId="{B4EAECF1-1C2A-45C6-AD77-738F5F5164AB}" destId="{46396B35-5A67-4870-B9B1-B26A916C6B19}" srcOrd="0" destOrd="0" presId="urn:microsoft.com/office/officeart/2005/8/layout/vList3#3"/>
    <dgm:cxn modelId="{770F0CF2-E07F-4885-AA08-F98397BBE468}" type="presOf" srcId="{E38847A8-B142-4502-8559-1719F7BACB65}" destId="{2026B538-AE42-42D3-944A-8E6D1A745225}" srcOrd="0" destOrd="0" presId="urn:microsoft.com/office/officeart/2005/8/layout/vList3#3"/>
    <dgm:cxn modelId="{8FC2B73D-B737-419E-AF97-179695CD4B46}" type="presOf" srcId="{B21BF06E-7AC5-4876-8652-5D4C1DEFC69D}" destId="{81A16016-D633-4F72-9264-19D04E2E7CED}" srcOrd="0" destOrd="0" presId="urn:microsoft.com/office/officeart/2005/8/layout/vList3#3"/>
    <dgm:cxn modelId="{536D9341-01AC-45FF-BA02-8001DD90C169}" srcId="{B21BF06E-7AC5-4876-8652-5D4C1DEFC69D}" destId="{63CCE84A-57B8-4B8D-B697-17F39462B71D}" srcOrd="4" destOrd="0" parTransId="{6659F011-683D-4A37-BAF9-C31E3D431638}" sibTransId="{BB68D02F-1876-4BE2-B4DC-4C0D6E0D7BE5}"/>
    <dgm:cxn modelId="{F92D01C7-3DDC-4D45-BFA6-1847465BE999}" srcId="{B21BF06E-7AC5-4876-8652-5D4C1DEFC69D}" destId="{B7B90B96-DC12-48ED-8B07-99FA4C415ACA}" srcOrd="1" destOrd="0" parTransId="{11AD89B2-CCEB-419C-8F4E-675369399681}" sibTransId="{7F5A6E51-DFFF-48D9-A315-542F3BA2769B}"/>
    <dgm:cxn modelId="{3933B523-76AC-487F-99BE-006D5E918DF5}" type="presOf" srcId="{6F257990-A97A-4D78-819B-78C56EF74B3D}" destId="{9D9BF30A-3C48-436F-9B81-EE4D3D764263}" srcOrd="0" destOrd="0" presId="urn:microsoft.com/office/officeart/2005/8/layout/vList3#3"/>
    <dgm:cxn modelId="{67D78CB7-3CDF-4F78-97B5-8CBBCA590F4A}" srcId="{B21BF06E-7AC5-4876-8652-5D4C1DEFC69D}" destId="{6F257990-A97A-4D78-819B-78C56EF74B3D}" srcOrd="2" destOrd="0" parTransId="{26450DDE-E98D-466B-A582-A03D42167CE9}" sibTransId="{CC53249B-6215-4BD9-A012-121434858F7C}"/>
    <dgm:cxn modelId="{A1779A48-2D71-4641-81CF-09B9B856834C}" srcId="{B21BF06E-7AC5-4876-8652-5D4C1DEFC69D}" destId="{B4EAECF1-1C2A-45C6-AD77-738F5F5164AB}" srcOrd="0" destOrd="0" parTransId="{0604C820-A652-4C1C-9D74-F86E3EFDF7B4}" sibTransId="{085EE7BC-8337-4DCF-9B0C-C239BB09A5F6}"/>
    <dgm:cxn modelId="{34DE814C-3F00-42BB-B901-C7446C81AB34}" type="presOf" srcId="{63CCE84A-57B8-4B8D-B697-17F39462B71D}" destId="{292475E0-8199-496E-B392-E3C319194CA1}" srcOrd="0" destOrd="0" presId="urn:microsoft.com/office/officeart/2005/8/layout/vList3#3"/>
    <dgm:cxn modelId="{DE2C552A-8D01-4542-96CC-CA9D8359480D}" srcId="{B21BF06E-7AC5-4876-8652-5D4C1DEFC69D}" destId="{E38847A8-B142-4502-8559-1719F7BACB65}" srcOrd="3" destOrd="0" parTransId="{C8E717A2-2CB6-4FF9-A661-330BCD1EC050}" sibTransId="{9BDA7EB7-98B2-45EA-8214-464ED2E48C5D}"/>
    <dgm:cxn modelId="{1926985D-51E3-4F2D-B094-A521F2341055}" type="presOf" srcId="{B7B90B96-DC12-48ED-8B07-99FA4C415ACA}" destId="{F4B2D692-D50C-4823-B2EE-C60E92FBDFF9}" srcOrd="0" destOrd="0" presId="urn:microsoft.com/office/officeart/2005/8/layout/vList3#3"/>
    <dgm:cxn modelId="{D9986630-2EB5-4DA7-8E77-B0ACB43D0AEB}" type="presParOf" srcId="{81A16016-D633-4F72-9264-19D04E2E7CED}" destId="{E5068AAD-8A47-4897-AE90-9B8B9A2F42EE}" srcOrd="0" destOrd="0" presId="urn:microsoft.com/office/officeart/2005/8/layout/vList3#3"/>
    <dgm:cxn modelId="{548DE30E-E6DF-470E-A66C-D45ECD60A2AB}" type="presParOf" srcId="{E5068AAD-8A47-4897-AE90-9B8B9A2F42EE}" destId="{D651B0DF-6F3A-4729-B9CB-0BCC637189FD}" srcOrd="0" destOrd="0" presId="urn:microsoft.com/office/officeart/2005/8/layout/vList3#3"/>
    <dgm:cxn modelId="{3281F628-AC6F-440E-9D68-9E84548D8EA5}" type="presParOf" srcId="{E5068AAD-8A47-4897-AE90-9B8B9A2F42EE}" destId="{46396B35-5A67-4870-B9B1-B26A916C6B19}" srcOrd="1" destOrd="0" presId="urn:microsoft.com/office/officeart/2005/8/layout/vList3#3"/>
    <dgm:cxn modelId="{AC58CC62-20E4-452B-8463-90319BD91590}" type="presParOf" srcId="{81A16016-D633-4F72-9264-19D04E2E7CED}" destId="{55CC28BB-A95B-4AEE-9EBD-CAADA6C895CE}" srcOrd="1" destOrd="0" presId="urn:microsoft.com/office/officeart/2005/8/layout/vList3#3"/>
    <dgm:cxn modelId="{E4C19435-8E91-4F30-8784-BBD2230C16C6}" type="presParOf" srcId="{81A16016-D633-4F72-9264-19D04E2E7CED}" destId="{AE13F5FD-90EC-4FA6-9245-B5AE97D8F29E}" srcOrd="2" destOrd="0" presId="urn:microsoft.com/office/officeart/2005/8/layout/vList3#3"/>
    <dgm:cxn modelId="{A9457ED3-194C-4202-8F40-FCB233E55D29}" type="presParOf" srcId="{AE13F5FD-90EC-4FA6-9245-B5AE97D8F29E}" destId="{58271C3E-14A5-458C-BA78-E68DD27FF0BE}" srcOrd="0" destOrd="0" presId="urn:microsoft.com/office/officeart/2005/8/layout/vList3#3"/>
    <dgm:cxn modelId="{29B1EB7C-D655-4FAC-B81F-C3DD65B50E92}" type="presParOf" srcId="{AE13F5FD-90EC-4FA6-9245-B5AE97D8F29E}" destId="{F4B2D692-D50C-4823-B2EE-C60E92FBDFF9}" srcOrd="1" destOrd="0" presId="urn:microsoft.com/office/officeart/2005/8/layout/vList3#3"/>
    <dgm:cxn modelId="{5937BE0E-0D9C-40B9-8355-3704BC401C20}" type="presParOf" srcId="{81A16016-D633-4F72-9264-19D04E2E7CED}" destId="{D09BC732-797F-4424-AC31-4D01E5F4B26D}" srcOrd="3" destOrd="0" presId="urn:microsoft.com/office/officeart/2005/8/layout/vList3#3"/>
    <dgm:cxn modelId="{67A9612A-BB40-4235-B663-E755BEA36B73}" type="presParOf" srcId="{81A16016-D633-4F72-9264-19D04E2E7CED}" destId="{CBDEC0FC-A158-451A-8FB7-738E36157350}" srcOrd="4" destOrd="0" presId="urn:microsoft.com/office/officeart/2005/8/layout/vList3#3"/>
    <dgm:cxn modelId="{F049BEF5-2BF5-46AD-86B7-C54DB26B7041}" type="presParOf" srcId="{CBDEC0FC-A158-451A-8FB7-738E36157350}" destId="{BEBA3C4B-3BC7-424C-A76D-300C5C459486}" srcOrd="0" destOrd="0" presId="urn:microsoft.com/office/officeart/2005/8/layout/vList3#3"/>
    <dgm:cxn modelId="{FCCF75F6-141C-42F9-88A4-70656AF57E77}" type="presParOf" srcId="{CBDEC0FC-A158-451A-8FB7-738E36157350}" destId="{9D9BF30A-3C48-436F-9B81-EE4D3D764263}" srcOrd="1" destOrd="0" presId="urn:microsoft.com/office/officeart/2005/8/layout/vList3#3"/>
    <dgm:cxn modelId="{4645074A-2F66-4FF3-AED1-75A8FFB69794}" type="presParOf" srcId="{81A16016-D633-4F72-9264-19D04E2E7CED}" destId="{ECAFE742-A079-489B-9B95-49946D3D30E6}" srcOrd="5" destOrd="0" presId="urn:microsoft.com/office/officeart/2005/8/layout/vList3#3"/>
    <dgm:cxn modelId="{E9FCAE23-5EDC-469F-AE06-2F2CC9B22DBB}" type="presParOf" srcId="{81A16016-D633-4F72-9264-19D04E2E7CED}" destId="{F6871BD2-0B88-4C19-AE58-8313B6F4835D}" srcOrd="6" destOrd="0" presId="urn:microsoft.com/office/officeart/2005/8/layout/vList3#3"/>
    <dgm:cxn modelId="{4C76F32D-CA32-4598-8C81-FE4350F459DB}" type="presParOf" srcId="{F6871BD2-0B88-4C19-AE58-8313B6F4835D}" destId="{8A51DD6E-7D9F-4647-A2A4-A529997CFC1C}" srcOrd="0" destOrd="0" presId="urn:microsoft.com/office/officeart/2005/8/layout/vList3#3"/>
    <dgm:cxn modelId="{9FC397C7-F289-43DE-AB66-99D048E0CC63}" type="presParOf" srcId="{F6871BD2-0B88-4C19-AE58-8313B6F4835D}" destId="{2026B538-AE42-42D3-944A-8E6D1A745225}" srcOrd="1" destOrd="0" presId="urn:microsoft.com/office/officeart/2005/8/layout/vList3#3"/>
    <dgm:cxn modelId="{48EB2CBD-DEE9-4BC7-943F-6BCFA065D157}" type="presParOf" srcId="{81A16016-D633-4F72-9264-19D04E2E7CED}" destId="{DC694B47-DB2D-402F-AE66-41E586CD8587}" srcOrd="7" destOrd="0" presId="urn:microsoft.com/office/officeart/2005/8/layout/vList3#3"/>
    <dgm:cxn modelId="{A7D68662-DA3E-4540-8BDA-F306B2DB1904}" type="presParOf" srcId="{81A16016-D633-4F72-9264-19D04E2E7CED}" destId="{A6F38C3B-5A4B-46D7-981B-5C198DBC38A6}" srcOrd="8" destOrd="0" presId="urn:microsoft.com/office/officeart/2005/8/layout/vList3#3"/>
    <dgm:cxn modelId="{CE67AEBD-8CEC-45A0-A0C8-60C394DE2B23}" type="presParOf" srcId="{A6F38C3B-5A4B-46D7-981B-5C198DBC38A6}" destId="{B6FB3B23-BBFB-4B49-80A5-33229F06F370}" srcOrd="0" destOrd="0" presId="urn:microsoft.com/office/officeart/2005/8/layout/vList3#3"/>
    <dgm:cxn modelId="{B2FC3832-05CA-443A-B105-28468D11ED51}" type="presParOf" srcId="{A6F38C3B-5A4B-46D7-981B-5C198DBC38A6}" destId="{292475E0-8199-496E-B392-E3C319194CA1}" srcOrd="1" destOrd="0" presId="urn:microsoft.com/office/officeart/2005/8/layout/vList3#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54137F1-7C4D-4BDB-870E-2C2F6C0439BF}" type="doc">
      <dgm:prSet loTypeId="urn:microsoft.com/office/officeart/2005/8/layout/process1" loCatId="process" qsTypeId="urn:microsoft.com/office/officeart/2005/8/quickstyle/3d1" qsCatId="3D" csTypeId="urn:microsoft.com/office/officeart/2005/8/colors/colorful1#3" csCatId="colorful" phldr="1"/>
      <dgm:spPr/>
    </dgm:pt>
    <dgm:pt modelId="{B516BA5D-0860-4DCA-B3D0-2F9054EB6B95}">
      <dgm:prSet phldrT="[Text]"/>
      <dgm:spPr/>
      <dgm:t>
        <a:bodyPr/>
        <a:lstStyle/>
        <a:p>
          <a:r>
            <a:rPr lang="en-US" dirty="0" smtClean="0">
              <a:solidFill>
                <a:srgbClr val="FBEFBB"/>
              </a:solidFill>
            </a:rPr>
            <a:t>Year 1  Corn</a:t>
          </a:r>
          <a:endParaRPr lang="en-US" dirty="0">
            <a:solidFill>
              <a:srgbClr val="FBEFBB"/>
            </a:solidFill>
          </a:endParaRPr>
        </a:p>
      </dgm:t>
    </dgm:pt>
    <dgm:pt modelId="{07456F92-1D07-4217-809A-6FC00A51278F}" type="parTrans" cxnId="{18D915B6-2ABE-4691-9F83-F98754249420}">
      <dgm:prSet/>
      <dgm:spPr/>
      <dgm:t>
        <a:bodyPr/>
        <a:lstStyle/>
        <a:p>
          <a:endParaRPr lang="en-US"/>
        </a:p>
      </dgm:t>
    </dgm:pt>
    <dgm:pt modelId="{ACA32301-EF73-42E7-89D4-D734B309D218}" type="sibTrans" cxnId="{18D915B6-2ABE-4691-9F83-F98754249420}">
      <dgm:prSet/>
      <dgm:spPr/>
      <dgm:t>
        <a:bodyPr/>
        <a:lstStyle/>
        <a:p>
          <a:endParaRPr lang="en-US"/>
        </a:p>
      </dgm:t>
    </dgm:pt>
    <dgm:pt modelId="{3223ADA0-72E2-4BFA-B9CB-D8333D03AD46}">
      <dgm:prSet phldrT="[Text]"/>
      <dgm:spPr/>
      <dgm:t>
        <a:bodyPr/>
        <a:lstStyle/>
        <a:p>
          <a:r>
            <a:rPr lang="en-US" dirty="0" smtClean="0">
              <a:solidFill>
                <a:srgbClr val="FBEFBB"/>
              </a:solidFill>
            </a:rPr>
            <a:t>Year 2 Soybean</a:t>
          </a:r>
          <a:endParaRPr lang="en-US" dirty="0">
            <a:solidFill>
              <a:srgbClr val="FBEFBB"/>
            </a:solidFill>
          </a:endParaRPr>
        </a:p>
      </dgm:t>
    </dgm:pt>
    <dgm:pt modelId="{0287437D-CC40-4FF6-9101-A4599F92E66B}" type="parTrans" cxnId="{F182A462-D17E-41B5-957E-C553B5FD8993}">
      <dgm:prSet/>
      <dgm:spPr/>
      <dgm:t>
        <a:bodyPr/>
        <a:lstStyle/>
        <a:p>
          <a:endParaRPr lang="en-US"/>
        </a:p>
      </dgm:t>
    </dgm:pt>
    <dgm:pt modelId="{0272E664-2873-48CF-A6AD-BDEFCC066FB2}" type="sibTrans" cxnId="{F182A462-D17E-41B5-957E-C553B5FD8993}">
      <dgm:prSet/>
      <dgm:spPr/>
      <dgm:t>
        <a:bodyPr/>
        <a:lstStyle/>
        <a:p>
          <a:endParaRPr lang="en-US"/>
        </a:p>
      </dgm:t>
    </dgm:pt>
    <dgm:pt modelId="{8C277657-D683-4AAC-BEB0-C02DCA27D553}">
      <dgm:prSet phldrT="[Text]"/>
      <dgm:spPr/>
      <dgm:t>
        <a:bodyPr/>
        <a:lstStyle/>
        <a:p>
          <a:r>
            <a:rPr lang="en-US" dirty="0" smtClean="0">
              <a:solidFill>
                <a:srgbClr val="FBEFBB"/>
              </a:solidFill>
            </a:rPr>
            <a:t>Year 3 Small Grain</a:t>
          </a:r>
          <a:endParaRPr lang="en-US" dirty="0">
            <a:solidFill>
              <a:srgbClr val="FBEFBB"/>
            </a:solidFill>
          </a:endParaRPr>
        </a:p>
      </dgm:t>
    </dgm:pt>
    <dgm:pt modelId="{49CA22EF-2859-41D6-BB3C-4B199B2BA778}" type="parTrans" cxnId="{C4C8D26E-4A82-48B8-8D4A-97F1A518BEE2}">
      <dgm:prSet/>
      <dgm:spPr/>
      <dgm:t>
        <a:bodyPr/>
        <a:lstStyle/>
        <a:p>
          <a:endParaRPr lang="en-US"/>
        </a:p>
      </dgm:t>
    </dgm:pt>
    <dgm:pt modelId="{71D9C88A-6DB6-43FB-BE6C-592FEE969B0F}" type="sibTrans" cxnId="{C4C8D26E-4A82-48B8-8D4A-97F1A518BEE2}">
      <dgm:prSet/>
      <dgm:spPr/>
      <dgm:t>
        <a:bodyPr/>
        <a:lstStyle/>
        <a:p>
          <a:endParaRPr lang="en-US"/>
        </a:p>
      </dgm:t>
    </dgm:pt>
    <dgm:pt modelId="{0E4C2B43-A705-46A4-A666-D1D349FAD1E3}" type="pres">
      <dgm:prSet presAssocID="{254137F1-7C4D-4BDB-870E-2C2F6C0439BF}" presName="Name0" presStyleCnt="0">
        <dgm:presLayoutVars>
          <dgm:dir/>
          <dgm:resizeHandles val="exact"/>
        </dgm:presLayoutVars>
      </dgm:prSet>
      <dgm:spPr/>
    </dgm:pt>
    <dgm:pt modelId="{D6D50094-DDBC-4B01-B3AF-40793D43E410}" type="pres">
      <dgm:prSet presAssocID="{B516BA5D-0860-4DCA-B3D0-2F9054EB6B95}" presName="node" presStyleLbl="node1" presStyleIdx="0" presStyleCnt="3">
        <dgm:presLayoutVars>
          <dgm:bulletEnabled val="1"/>
        </dgm:presLayoutVars>
      </dgm:prSet>
      <dgm:spPr/>
      <dgm:t>
        <a:bodyPr/>
        <a:lstStyle/>
        <a:p>
          <a:endParaRPr lang="en-US"/>
        </a:p>
      </dgm:t>
    </dgm:pt>
    <dgm:pt modelId="{300BB581-DA73-4E21-BDE3-0B20D5030FD7}" type="pres">
      <dgm:prSet presAssocID="{ACA32301-EF73-42E7-89D4-D734B309D218}" presName="sibTrans" presStyleLbl="sibTrans2D1" presStyleIdx="0" presStyleCnt="2"/>
      <dgm:spPr/>
      <dgm:t>
        <a:bodyPr/>
        <a:lstStyle/>
        <a:p>
          <a:endParaRPr lang="en-US"/>
        </a:p>
      </dgm:t>
    </dgm:pt>
    <dgm:pt modelId="{6D725A77-44F1-4BD4-80A9-C3037F329761}" type="pres">
      <dgm:prSet presAssocID="{ACA32301-EF73-42E7-89D4-D734B309D218}" presName="connectorText" presStyleLbl="sibTrans2D1" presStyleIdx="0" presStyleCnt="2"/>
      <dgm:spPr/>
      <dgm:t>
        <a:bodyPr/>
        <a:lstStyle/>
        <a:p>
          <a:endParaRPr lang="en-US"/>
        </a:p>
      </dgm:t>
    </dgm:pt>
    <dgm:pt modelId="{9ABE128C-B2B1-44D2-9169-3708BCA5C821}" type="pres">
      <dgm:prSet presAssocID="{3223ADA0-72E2-4BFA-B9CB-D8333D03AD46}" presName="node" presStyleLbl="node1" presStyleIdx="1" presStyleCnt="3">
        <dgm:presLayoutVars>
          <dgm:bulletEnabled val="1"/>
        </dgm:presLayoutVars>
      </dgm:prSet>
      <dgm:spPr/>
      <dgm:t>
        <a:bodyPr/>
        <a:lstStyle/>
        <a:p>
          <a:endParaRPr lang="en-US"/>
        </a:p>
      </dgm:t>
    </dgm:pt>
    <dgm:pt modelId="{CA0ACD2E-E954-4049-B591-F4A60200644D}" type="pres">
      <dgm:prSet presAssocID="{0272E664-2873-48CF-A6AD-BDEFCC066FB2}" presName="sibTrans" presStyleLbl="sibTrans2D1" presStyleIdx="1" presStyleCnt="2"/>
      <dgm:spPr/>
      <dgm:t>
        <a:bodyPr/>
        <a:lstStyle/>
        <a:p>
          <a:endParaRPr lang="en-US"/>
        </a:p>
      </dgm:t>
    </dgm:pt>
    <dgm:pt modelId="{EF1E1E4D-F124-4661-8795-FB82D641D4E5}" type="pres">
      <dgm:prSet presAssocID="{0272E664-2873-48CF-A6AD-BDEFCC066FB2}" presName="connectorText" presStyleLbl="sibTrans2D1" presStyleIdx="1" presStyleCnt="2"/>
      <dgm:spPr/>
      <dgm:t>
        <a:bodyPr/>
        <a:lstStyle/>
        <a:p>
          <a:endParaRPr lang="en-US"/>
        </a:p>
      </dgm:t>
    </dgm:pt>
    <dgm:pt modelId="{9563635F-1C5E-4CF5-96A8-D9AE9F3C501D}" type="pres">
      <dgm:prSet presAssocID="{8C277657-D683-4AAC-BEB0-C02DCA27D553}" presName="node" presStyleLbl="node1" presStyleIdx="2" presStyleCnt="3">
        <dgm:presLayoutVars>
          <dgm:bulletEnabled val="1"/>
        </dgm:presLayoutVars>
      </dgm:prSet>
      <dgm:spPr/>
      <dgm:t>
        <a:bodyPr/>
        <a:lstStyle/>
        <a:p>
          <a:endParaRPr lang="en-US"/>
        </a:p>
      </dgm:t>
    </dgm:pt>
  </dgm:ptLst>
  <dgm:cxnLst>
    <dgm:cxn modelId="{08D693EE-88E6-4BE0-92D2-E5E084BC94A2}" type="presOf" srcId="{254137F1-7C4D-4BDB-870E-2C2F6C0439BF}" destId="{0E4C2B43-A705-46A4-A666-D1D349FAD1E3}" srcOrd="0" destOrd="0" presId="urn:microsoft.com/office/officeart/2005/8/layout/process1"/>
    <dgm:cxn modelId="{F7AEFE23-BCAD-45C2-B1C9-CA93A9451FC1}" type="presOf" srcId="{ACA32301-EF73-42E7-89D4-D734B309D218}" destId="{300BB581-DA73-4E21-BDE3-0B20D5030FD7}" srcOrd="0" destOrd="0" presId="urn:microsoft.com/office/officeart/2005/8/layout/process1"/>
    <dgm:cxn modelId="{B473517A-3E7B-412B-B606-E24CFCDC87A1}" type="presOf" srcId="{0272E664-2873-48CF-A6AD-BDEFCC066FB2}" destId="{CA0ACD2E-E954-4049-B591-F4A60200644D}" srcOrd="0" destOrd="0" presId="urn:microsoft.com/office/officeart/2005/8/layout/process1"/>
    <dgm:cxn modelId="{DC9F61D7-1A69-407D-AB9C-A72A02F2996D}" type="presOf" srcId="{ACA32301-EF73-42E7-89D4-D734B309D218}" destId="{6D725A77-44F1-4BD4-80A9-C3037F329761}" srcOrd="1" destOrd="0" presId="urn:microsoft.com/office/officeart/2005/8/layout/process1"/>
    <dgm:cxn modelId="{EA10DD5D-569A-4D15-A3AE-F78311D28C94}" type="presOf" srcId="{8C277657-D683-4AAC-BEB0-C02DCA27D553}" destId="{9563635F-1C5E-4CF5-96A8-D9AE9F3C501D}" srcOrd="0" destOrd="0" presId="urn:microsoft.com/office/officeart/2005/8/layout/process1"/>
    <dgm:cxn modelId="{F182A462-D17E-41B5-957E-C553B5FD8993}" srcId="{254137F1-7C4D-4BDB-870E-2C2F6C0439BF}" destId="{3223ADA0-72E2-4BFA-B9CB-D8333D03AD46}" srcOrd="1" destOrd="0" parTransId="{0287437D-CC40-4FF6-9101-A4599F92E66B}" sibTransId="{0272E664-2873-48CF-A6AD-BDEFCC066FB2}"/>
    <dgm:cxn modelId="{C4C8D26E-4A82-48B8-8D4A-97F1A518BEE2}" srcId="{254137F1-7C4D-4BDB-870E-2C2F6C0439BF}" destId="{8C277657-D683-4AAC-BEB0-C02DCA27D553}" srcOrd="2" destOrd="0" parTransId="{49CA22EF-2859-41D6-BB3C-4B199B2BA778}" sibTransId="{71D9C88A-6DB6-43FB-BE6C-592FEE969B0F}"/>
    <dgm:cxn modelId="{0118F25C-791F-44A2-BC38-97CE78E324A6}" type="presOf" srcId="{3223ADA0-72E2-4BFA-B9CB-D8333D03AD46}" destId="{9ABE128C-B2B1-44D2-9169-3708BCA5C821}" srcOrd="0" destOrd="0" presId="urn:microsoft.com/office/officeart/2005/8/layout/process1"/>
    <dgm:cxn modelId="{3EA03C92-0447-4865-BDB1-49002A1CE82C}" type="presOf" srcId="{0272E664-2873-48CF-A6AD-BDEFCC066FB2}" destId="{EF1E1E4D-F124-4661-8795-FB82D641D4E5}" srcOrd="1" destOrd="0" presId="urn:microsoft.com/office/officeart/2005/8/layout/process1"/>
    <dgm:cxn modelId="{18D915B6-2ABE-4691-9F83-F98754249420}" srcId="{254137F1-7C4D-4BDB-870E-2C2F6C0439BF}" destId="{B516BA5D-0860-4DCA-B3D0-2F9054EB6B95}" srcOrd="0" destOrd="0" parTransId="{07456F92-1D07-4217-809A-6FC00A51278F}" sibTransId="{ACA32301-EF73-42E7-89D4-D734B309D218}"/>
    <dgm:cxn modelId="{FFDC2115-919D-40FA-AA6F-F1542A998D96}" type="presOf" srcId="{B516BA5D-0860-4DCA-B3D0-2F9054EB6B95}" destId="{D6D50094-DDBC-4B01-B3AF-40793D43E410}" srcOrd="0" destOrd="0" presId="urn:microsoft.com/office/officeart/2005/8/layout/process1"/>
    <dgm:cxn modelId="{5ECA868F-DD97-499F-8F42-4AEA7B08EE7D}" type="presParOf" srcId="{0E4C2B43-A705-46A4-A666-D1D349FAD1E3}" destId="{D6D50094-DDBC-4B01-B3AF-40793D43E410}" srcOrd="0" destOrd="0" presId="urn:microsoft.com/office/officeart/2005/8/layout/process1"/>
    <dgm:cxn modelId="{53601DB4-DF37-4101-A6A3-EE9106B561BF}" type="presParOf" srcId="{0E4C2B43-A705-46A4-A666-D1D349FAD1E3}" destId="{300BB581-DA73-4E21-BDE3-0B20D5030FD7}" srcOrd="1" destOrd="0" presId="urn:microsoft.com/office/officeart/2005/8/layout/process1"/>
    <dgm:cxn modelId="{76059997-5FB6-4AEA-B64B-2D98AD57B2D6}" type="presParOf" srcId="{300BB581-DA73-4E21-BDE3-0B20D5030FD7}" destId="{6D725A77-44F1-4BD4-80A9-C3037F329761}" srcOrd="0" destOrd="0" presId="urn:microsoft.com/office/officeart/2005/8/layout/process1"/>
    <dgm:cxn modelId="{ECD9D4BE-35F4-4DA5-A562-1D4AA3FA82BE}" type="presParOf" srcId="{0E4C2B43-A705-46A4-A666-D1D349FAD1E3}" destId="{9ABE128C-B2B1-44D2-9169-3708BCA5C821}" srcOrd="2" destOrd="0" presId="urn:microsoft.com/office/officeart/2005/8/layout/process1"/>
    <dgm:cxn modelId="{D07402C3-ADE1-46DD-AB9A-6A2C70AB21A7}" type="presParOf" srcId="{0E4C2B43-A705-46A4-A666-D1D349FAD1E3}" destId="{CA0ACD2E-E954-4049-B591-F4A60200644D}" srcOrd="3" destOrd="0" presId="urn:microsoft.com/office/officeart/2005/8/layout/process1"/>
    <dgm:cxn modelId="{C0034AB7-0CA3-41AB-9AFC-4D05C0D3690B}" type="presParOf" srcId="{CA0ACD2E-E954-4049-B591-F4A60200644D}" destId="{EF1E1E4D-F124-4661-8795-FB82D641D4E5}" srcOrd="0" destOrd="0" presId="urn:microsoft.com/office/officeart/2005/8/layout/process1"/>
    <dgm:cxn modelId="{528D9B0A-BBE6-4B54-BCCA-A51D3F9E4281}" type="presParOf" srcId="{0E4C2B43-A705-46A4-A666-D1D349FAD1E3}" destId="{9563635F-1C5E-4CF5-96A8-D9AE9F3C501D}"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54137F1-7C4D-4BDB-870E-2C2F6C0439BF}" type="doc">
      <dgm:prSet loTypeId="urn:microsoft.com/office/officeart/2005/8/layout/process1" loCatId="process" qsTypeId="urn:microsoft.com/office/officeart/2005/8/quickstyle/3d1" qsCatId="3D" csTypeId="urn:microsoft.com/office/officeart/2005/8/colors/colorful1#4" csCatId="colorful" phldr="1"/>
      <dgm:spPr/>
    </dgm:pt>
    <dgm:pt modelId="{B516BA5D-0860-4DCA-B3D0-2F9054EB6B95}">
      <dgm:prSet phldrT="[Text]"/>
      <dgm:spPr/>
      <dgm:t>
        <a:bodyPr/>
        <a:lstStyle/>
        <a:p>
          <a:r>
            <a:rPr lang="en-US" dirty="0" smtClean="0">
              <a:solidFill>
                <a:srgbClr val="FBEFBB"/>
              </a:solidFill>
            </a:rPr>
            <a:t>Year 1  Corn</a:t>
          </a:r>
          <a:endParaRPr lang="en-US" dirty="0">
            <a:solidFill>
              <a:srgbClr val="FBEFBB"/>
            </a:solidFill>
          </a:endParaRPr>
        </a:p>
      </dgm:t>
    </dgm:pt>
    <dgm:pt modelId="{07456F92-1D07-4217-809A-6FC00A51278F}" type="parTrans" cxnId="{18D915B6-2ABE-4691-9F83-F98754249420}">
      <dgm:prSet/>
      <dgm:spPr/>
      <dgm:t>
        <a:bodyPr/>
        <a:lstStyle/>
        <a:p>
          <a:endParaRPr lang="en-US"/>
        </a:p>
      </dgm:t>
    </dgm:pt>
    <dgm:pt modelId="{ACA32301-EF73-42E7-89D4-D734B309D218}" type="sibTrans" cxnId="{18D915B6-2ABE-4691-9F83-F98754249420}">
      <dgm:prSet/>
      <dgm:spPr/>
      <dgm:t>
        <a:bodyPr/>
        <a:lstStyle/>
        <a:p>
          <a:endParaRPr lang="en-US"/>
        </a:p>
      </dgm:t>
    </dgm:pt>
    <dgm:pt modelId="{3223ADA0-72E2-4BFA-B9CB-D8333D03AD46}">
      <dgm:prSet phldrT="[Text]"/>
      <dgm:spPr/>
      <dgm:t>
        <a:bodyPr/>
        <a:lstStyle/>
        <a:p>
          <a:r>
            <a:rPr lang="en-US" dirty="0" smtClean="0">
              <a:solidFill>
                <a:srgbClr val="FBEFBB"/>
              </a:solidFill>
            </a:rPr>
            <a:t>Year 2 Soybean</a:t>
          </a:r>
          <a:endParaRPr lang="en-US" dirty="0">
            <a:solidFill>
              <a:srgbClr val="FBEFBB"/>
            </a:solidFill>
          </a:endParaRPr>
        </a:p>
      </dgm:t>
    </dgm:pt>
    <dgm:pt modelId="{0287437D-CC40-4FF6-9101-A4599F92E66B}" type="parTrans" cxnId="{F182A462-D17E-41B5-957E-C553B5FD8993}">
      <dgm:prSet/>
      <dgm:spPr/>
      <dgm:t>
        <a:bodyPr/>
        <a:lstStyle/>
        <a:p>
          <a:endParaRPr lang="en-US"/>
        </a:p>
      </dgm:t>
    </dgm:pt>
    <dgm:pt modelId="{0272E664-2873-48CF-A6AD-BDEFCC066FB2}" type="sibTrans" cxnId="{F182A462-D17E-41B5-957E-C553B5FD8993}">
      <dgm:prSet/>
      <dgm:spPr/>
      <dgm:t>
        <a:bodyPr/>
        <a:lstStyle/>
        <a:p>
          <a:endParaRPr lang="en-US"/>
        </a:p>
      </dgm:t>
    </dgm:pt>
    <dgm:pt modelId="{8C277657-D683-4AAC-BEB0-C02DCA27D553}">
      <dgm:prSet phldrT="[Text]"/>
      <dgm:spPr/>
      <dgm:t>
        <a:bodyPr/>
        <a:lstStyle/>
        <a:p>
          <a:r>
            <a:rPr lang="en-US" dirty="0" smtClean="0">
              <a:solidFill>
                <a:srgbClr val="FBEFBB"/>
              </a:solidFill>
            </a:rPr>
            <a:t>Year 3 Field Pea</a:t>
          </a:r>
          <a:endParaRPr lang="en-US" dirty="0">
            <a:solidFill>
              <a:srgbClr val="FBEFBB"/>
            </a:solidFill>
          </a:endParaRPr>
        </a:p>
      </dgm:t>
    </dgm:pt>
    <dgm:pt modelId="{49CA22EF-2859-41D6-BB3C-4B199B2BA778}" type="parTrans" cxnId="{C4C8D26E-4A82-48B8-8D4A-97F1A518BEE2}">
      <dgm:prSet/>
      <dgm:spPr/>
      <dgm:t>
        <a:bodyPr/>
        <a:lstStyle/>
        <a:p>
          <a:endParaRPr lang="en-US"/>
        </a:p>
      </dgm:t>
    </dgm:pt>
    <dgm:pt modelId="{71D9C88A-6DB6-43FB-BE6C-592FEE969B0F}" type="sibTrans" cxnId="{C4C8D26E-4A82-48B8-8D4A-97F1A518BEE2}">
      <dgm:prSet/>
      <dgm:spPr/>
      <dgm:t>
        <a:bodyPr/>
        <a:lstStyle/>
        <a:p>
          <a:endParaRPr lang="en-US"/>
        </a:p>
      </dgm:t>
    </dgm:pt>
    <dgm:pt modelId="{0E4C2B43-A705-46A4-A666-D1D349FAD1E3}" type="pres">
      <dgm:prSet presAssocID="{254137F1-7C4D-4BDB-870E-2C2F6C0439BF}" presName="Name0" presStyleCnt="0">
        <dgm:presLayoutVars>
          <dgm:dir/>
          <dgm:resizeHandles val="exact"/>
        </dgm:presLayoutVars>
      </dgm:prSet>
      <dgm:spPr/>
    </dgm:pt>
    <dgm:pt modelId="{D6D50094-DDBC-4B01-B3AF-40793D43E410}" type="pres">
      <dgm:prSet presAssocID="{B516BA5D-0860-4DCA-B3D0-2F9054EB6B95}" presName="node" presStyleLbl="node1" presStyleIdx="0" presStyleCnt="3">
        <dgm:presLayoutVars>
          <dgm:bulletEnabled val="1"/>
        </dgm:presLayoutVars>
      </dgm:prSet>
      <dgm:spPr/>
      <dgm:t>
        <a:bodyPr/>
        <a:lstStyle/>
        <a:p>
          <a:endParaRPr lang="en-US"/>
        </a:p>
      </dgm:t>
    </dgm:pt>
    <dgm:pt modelId="{300BB581-DA73-4E21-BDE3-0B20D5030FD7}" type="pres">
      <dgm:prSet presAssocID="{ACA32301-EF73-42E7-89D4-D734B309D218}" presName="sibTrans" presStyleLbl="sibTrans2D1" presStyleIdx="0" presStyleCnt="2"/>
      <dgm:spPr/>
      <dgm:t>
        <a:bodyPr/>
        <a:lstStyle/>
        <a:p>
          <a:endParaRPr lang="en-US"/>
        </a:p>
      </dgm:t>
    </dgm:pt>
    <dgm:pt modelId="{6D725A77-44F1-4BD4-80A9-C3037F329761}" type="pres">
      <dgm:prSet presAssocID="{ACA32301-EF73-42E7-89D4-D734B309D218}" presName="connectorText" presStyleLbl="sibTrans2D1" presStyleIdx="0" presStyleCnt="2"/>
      <dgm:spPr/>
      <dgm:t>
        <a:bodyPr/>
        <a:lstStyle/>
        <a:p>
          <a:endParaRPr lang="en-US"/>
        </a:p>
      </dgm:t>
    </dgm:pt>
    <dgm:pt modelId="{9ABE128C-B2B1-44D2-9169-3708BCA5C821}" type="pres">
      <dgm:prSet presAssocID="{3223ADA0-72E2-4BFA-B9CB-D8333D03AD46}" presName="node" presStyleLbl="node1" presStyleIdx="1" presStyleCnt="3">
        <dgm:presLayoutVars>
          <dgm:bulletEnabled val="1"/>
        </dgm:presLayoutVars>
      </dgm:prSet>
      <dgm:spPr/>
      <dgm:t>
        <a:bodyPr/>
        <a:lstStyle/>
        <a:p>
          <a:endParaRPr lang="en-US"/>
        </a:p>
      </dgm:t>
    </dgm:pt>
    <dgm:pt modelId="{CA0ACD2E-E954-4049-B591-F4A60200644D}" type="pres">
      <dgm:prSet presAssocID="{0272E664-2873-48CF-A6AD-BDEFCC066FB2}" presName="sibTrans" presStyleLbl="sibTrans2D1" presStyleIdx="1" presStyleCnt="2"/>
      <dgm:spPr/>
      <dgm:t>
        <a:bodyPr/>
        <a:lstStyle/>
        <a:p>
          <a:endParaRPr lang="en-US"/>
        </a:p>
      </dgm:t>
    </dgm:pt>
    <dgm:pt modelId="{EF1E1E4D-F124-4661-8795-FB82D641D4E5}" type="pres">
      <dgm:prSet presAssocID="{0272E664-2873-48CF-A6AD-BDEFCC066FB2}" presName="connectorText" presStyleLbl="sibTrans2D1" presStyleIdx="1" presStyleCnt="2"/>
      <dgm:spPr/>
      <dgm:t>
        <a:bodyPr/>
        <a:lstStyle/>
        <a:p>
          <a:endParaRPr lang="en-US"/>
        </a:p>
      </dgm:t>
    </dgm:pt>
    <dgm:pt modelId="{9563635F-1C5E-4CF5-96A8-D9AE9F3C501D}" type="pres">
      <dgm:prSet presAssocID="{8C277657-D683-4AAC-BEB0-C02DCA27D553}" presName="node" presStyleLbl="node1" presStyleIdx="2" presStyleCnt="3">
        <dgm:presLayoutVars>
          <dgm:bulletEnabled val="1"/>
        </dgm:presLayoutVars>
      </dgm:prSet>
      <dgm:spPr/>
      <dgm:t>
        <a:bodyPr/>
        <a:lstStyle/>
        <a:p>
          <a:endParaRPr lang="en-US"/>
        </a:p>
      </dgm:t>
    </dgm:pt>
  </dgm:ptLst>
  <dgm:cxnLst>
    <dgm:cxn modelId="{6BAE1602-8FCB-4425-A29A-0A4D1624B4AF}" type="presOf" srcId="{B516BA5D-0860-4DCA-B3D0-2F9054EB6B95}" destId="{D6D50094-DDBC-4B01-B3AF-40793D43E410}" srcOrd="0" destOrd="0" presId="urn:microsoft.com/office/officeart/2005/8/layout/process1"/>
    <dgm:cxn modelId="{C4C8D26E-4A82-48B8-8D4A-97F1A518BEE2}" srcId="{254137F1-7C4D-4BDB-870E-2C2F6C0439BF}" destId="{8C277657-D683-4AAC-BEB0-C02DCA27D553}" srcOrd="2" destOrd="0" parTransId="{49CA22EF-2859-41D6-BB3C-4B199B2BA778}" sibTransId="{71D9C88A-6DB6-43FB-BE6C-592FEE969B0F}"/>
    <dgm:cxn modelId="{0D14B14A-2AF0-44EB-8F8B-37329BEFA79A}" type="presOf" srcId="{ACA32301-EF73-42E7-89D4-D734B309D218}" destId="{300BB581-DA73-4E21-BDE3-0B20D5030FD7}" srcOrd="0" destOrd="0" presId="urn:microsoft.com/office/officeart/2005/8/layout/process1"/>
    <dgm:cxn modelId="{18D915B6-2ABE-4691-9F83-F98754249420}" srcId="{254137F1-7C4D-4BDB-870E-2C2F6C0439BF}" destId="{B516BA5D-0860-4DCA-B3D0-2F9054EB6B95}" srcOrd="0" destOrd="0" parTransId="{07456F92-1D07-4217-809A-6FC00A51278F}" sibTransId="{ACA32301-EF73-42E7-89D4-D734B309D218}"/>
    <dgm:cxn modelId="{9B602DD7-2BC8-4DB4-8FFE-904D7593F5E6}" type="presOf" srcId="{0272E664-2873-48CF-A6AD-BDEFCC066FB2}" destId="{EF1E1E4D-F124-4661-8795-FB82D641D4E5}" srcOrd="1" destOrd="0" presId="urn:microsoft.com/office/officeart/2005/8/layout/process1"/>
    <dgm:cxn modelId="{F182A462-D17E-41B5-957E-C553B5FD8993}" srcId="{254137F1-7C4D-4BDB-870E-2C2F6C0439BF}" destId="{3223ADA0-72E2-4BFA-B9CB-D8333D03AD46}" srcOrd="1" destOrd="0" parTransId="{0287437D-CC40-4FF6-9101-A4599F92E66B}" sibTransId="{0272E664-2873-48CF-A6AD-BDEFCC066FB2}"/>
    <dgm:cxn modelId="{47AA41CE-21C5-485B-9193-F8D77A2BE233}" type="presOf" srcId="{0272E664-2873-48CF-A6AD-BDEFCC066FB2}" destId="{CA0ACD2E-E954-4049-B591-F4A60200644D}" srcOrd="0" destOrd="0" presId="urn:microsoft.com/office/officeart/2005/8/layout/process1"/>
    <dgm:cxn modelId="{047540AA-0C33-4A11-B984-4D9F81FB3DA7}" type="presOf" srcId="{254137F1-7C4D-4BDB-870E-2C2F6C0439BF}" destId="{0E4C2B43-A705-46A4-A666-D1D349FAD1E3}" srcOrd="0" destOrd="0" presId="urn:microsoft.com/office/officeart/2005/8/layout/process1"/>
    <dgm:cxn modelId="{5A164611-D5E6-4C93-A45F-610F0B3DEE8B}" type="presOf" srcId="{ACA32301-EF73-42E7-89D4-D734B309D218}" destId="{6D725A77-44F1-4BD4-80A9-C3037F329761}" srcOrd="1" destOrd="0" presId="urn:microsoft.com/office/officeart/2005/8/layout/process1"/>
    <dgm:cxn modelId="{B9D3C542-082A-4E61-9DB4-C656E8A6042C}" type="presOf" srcId="{8C277657-D683-4AAC-BEB0-C02DCA27D553}" destId="{9563635F-1C5E-4CF5-96A8-D9AE9F3C501D}" srcOrd="0" destOrd="0" presId="urn:microsoft.com/office/officeart/2005/8/layout/process1"/>
    <dgm:cxn modelId="{2E33B00E-1E80-4F40-A89E-496F58187FA5}" type="presOf" srcId="{3223ADA0-72E2-4BFA-B9CB-D8333D03AD46}" destId="{9ABE128C-B2B1-44D2-9169-3708BCA5C821}" srcOrd="0" destOrd="0" presId="urn:microsoft.com/office/officeart/2005/8/layout/process1"/>
    <dgm:cxn modelId="{75E05EE6-FB67-4815-8F53-CFA2D9B93A26}" type="presParOf" srcId="{0E4C2B43-A705-46A4-A666-D1D349FAD1E3}" destId="{D6D50094-DDBC-4B01-B3AF-40793D43E410}" srcOrd="0" destOrd="0" presId="urn:microsoft.com/office/officeart/2005/8/layout/process1"/>
    <dgm:cxn modelId="{4EAA3601-C8EA-4401-8098-27172F3B3C8D}" type="presParOf" srcId="{0E4C2B43-A705-46A4-A666-D1D349FAD1E3}" destId="{300BB581-DA73-4E21-BDE3-0B20D5030FD7}" srcOrd="1" destOrd="0" presId="urn:microsoft.com/office/officeart/2005/8/layout/process1"/>
    <dgm:cxn modelId="{9315B890-C80D-441D-95CB-ABB841ACC015}" type="presParOf" srcId="{300BB581-DA73-4E21-BDE3-0B20D5030FD7}" destId="{6D725A77-44F1-4BD4-80A9-C3037F329761}" srcOrd="0" destOrd="0" presId="urn:microsoft.com/office/officeart/2005/8/layout/process1"/>
    <dgm:cxn modelId="{5593AA70-6A7E-4484-B20C-B97A44B5570D}" type="presParOf" srcId="{0E4C2B43-A705-46A4-A666-D1D349FAD1E3}" destId="{9ABE128C-B2B1-44D2-9169-3708BCA5C821}" srcOrd="2" destOrd="0" presId="urn:microsoft.com/office/officeart/2005/8/layout/process1"/>
    <dgm:cxn modelId="{6E231C93-F3AE-4D5A-BC9F-62CB6B4EB885}" type="presParOf" srcId="{0E4C2B43-A705-46A4-A666-D1D349FAD1E3}" destId="{CA0ACD2E-E954-4049-B591-F4A60200644D}" srcOrd="3" destOrd="0" presId="urn:microsoft.com/office/officeart/2005/8/layout/process1"/>
    <dgm:cxn modelId="{4D5100E7-4827-4216-942A-3BE6645BB2B0}" type="presParOf" srcId="{CA0ACD2E-E954-4049-B591-F4A60200644D}" destId="{EF1E1E4D-F124-4661-8795-FB82D641D4E5}" srcOrd="0" destOrd="0" presId="urn:microsoft.com/office/officeart/2005/8/layout/process1"/>
    <dgm:cxn modelId="{34C0A2DC-3043-4D5C-952F-6F8F03911024}" type="presParOf" srcId="{0E4C2B43-A705-46A4-A666-D1D349FAD1E3}" destId="{9563635F-1C5E-4CF5-96A8-D9AE9F3C501D}"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54137F1-7C4D-4BDB-870E-2C2F6C0439BF}" type="doc">
      <dgm:prSet loTypeId="urn:microsoft.com/office/officeart/2005/8/layout/process1" loCatId="process" qsTypeId="urn:microsoft.com/office/officeart/2005/8/quickstyle/3d1" qsCatId="3D" csTypeId="urn:microsoft.com/office/officeart/2005/8/colors/colorful1#5" csCatId="colorful" phldr="1"/>
      <dgm:spPr/>
    </dgm:pt>
    <dgm:pt modelId="{B516BA5D-0860-4DCA-B3D0-2F9054EB6B95}">
      <dgm:prSet phldrT="[Text]"/>
      <dgm:spPr/>
      <dgm:t>
        <a:bodyPr/>
        <a:lstStyle/>
        <a:p>
          <a:r>
            <a:rPr lang="en-US" dirty="0" smtClean="0">
              <a:solidFill>
                <a:srgbClr val="FBEFBB"/>
              </a:solidFill>
            </a:rPr>
            <a:t>Year 1  Corn</a:t>
          </a:r>
          <a:endParaRPr lang="en-US" dirty="0">
            <a:solidFill>
              <a:srgbClr val="FBEFBB"/>
            </a:solidFill>
          </a:endParaRPr>
        </a:p>
      </dgm:t>
    </dgm:pt>
    <dgm:pt modelId="{07456F92-1D07-4217-809A-6FC00A51278F}" type="parTrans" cxnId="{18D915B6-2ABE-4691-9F83-F98754249420}">
      <dgm:prSet/>
      <dgm:spPr/>
      <dgm:t>
        <a:bodyPr/>
        <a:lstStyle/>
        <a:p>
          <a:endParaRPr lang="en-US"/>
        </a:p>
      </dgm:t>
    </dgm:pt>
    <dgm:pt modelId="{ACA32301-EF73-42E7-89D4-D734B309D218}" type="sibTrans" cxnId="{18D915B6-2ABE-4691-9F83-F98754249420}">
      <dgm:prSet/>
      <dgm:spPr/>
      <dgm:t>
        <a:bodyPr/>
        <a:lstStyle/>
        <a:p>
          <a:endParaRPr lang="en-US"/>
        </a:p>
      </dgm:t>
    </dgm:pt>
    <dgm:pt modelId="{3223ADA0-72E2-4BFA-B9CB-D8333D03AD46}">
      <dgm:prSet phldrT="[Text]"/>
      <dgm:spPr/>
      <dgm:t>
        <a:bodyPr/>
        <a:lstStyle/>
        <a:p>
          <a:r>
            <a:rPr lang="en-US" dirty="0" smtClean="0">
              <a:solidFill>
                <a:srgbClr val="FBEFBB"/>
              </a:solidFill>
            </a:rPr>
            <a:t>Year 2 Soybean</a:t>
          </a:r>
          <a:endParaRPr lang="en-US" dirty="0">
            <a:solidFill>
              <a:srgbClr val="FBEFBB"/>
            </a:solidFill>
          </a:endParaRPr>
        </a:p>
      </dgm:t>
    </dgm:pt>
    <dgm:pt modelId="{0287437D-CC40-4FF6-9101-A4599F92E66B}" type="parTrans" cxnId="{F182A462-D17E-41B5-957E-C553B5FD8993}">
      <dgm:prSet/>
      <dgm:spPr/>
      <dgm:t>
        <a:bodyPr/>
        <a:lstStyle/>
        <a:p>
          <a:endParaRPr lang="en-US"/>
        </a:p>
      </dgm:t>
    </dgm:pt>
    <dgm:pt modelId="{0272E664-2873-48CF-A6AD-BDEFCC066FB2}" type="sibTrans" cxnId="{F182A462-D17E-41B5-957E-C553B5FD8993}">
      <dgm:prSet/>
      <dgm:spPr/>
      <dgm:t>
        <a:bodyPr/>
        <a:lstStyle/>
        <a:p>
          <a:endParaRPr lang="en-US"/>
        </a:p>
      </dgm:t>
    </dgm:pt>
    <dgm:pt modelId="{8C277657-D683-4AAC-BEB0-C02DCA27D553}">
      <dgm:prSet phldrT="[Text]"/>
      <dgm:spPr/>
      <dgm:t>
        <a:bodyPr/>
        <a:lstStyle/>
        <a:p>
          <a:r>
            <a:rPr lang="en-US" dirty="0" smtClean="0">
              <a:solidFill>
                <a:srgbClr val="FBEFBB"/>
              </a:solidFill>
            </a:rPr>
            <a:t>Year 3 Small Grain</a:t>
          </a:r>
          <a:endParaRPr lang="en-US" dirty="0">
            <a:solidFill>
              <a:srgbClr val="FBEFBB"/>
            </a:solidFill>
          </a:endParaRPr>
        </a:p>
      </dgm:t>
    </dgm:pt>
    <dgm:pt modelId="{49CA22EF-2859-41D6-BB3C-4B199B2BA778}" type="parTrans" cxnId="{C4C8D26E-4A82-48B8-8D4A-97F1A518BEE2}">
      <dgm:prSet/>
      <dgm:spPr/>
      <dgm:t>
        <a:bodyPr/>
        <a:lstStyle/>
        <a:p>
          <a:endParaRPr lang="en-US"/>
        </a:p>
      </dgm:t>
    </dgm:pt>
    <dgm:pt modelId="{71D9C88A-6DB6-43FB-BE6C-592FEE969B0F}" type="sibTrans" cxnId="{C4C8D26E-4A82-48B8-8D4A-97F1A518BEE2}">
      <dgm:prSet/>
      <dgm:spPr/>
      <dgm:t>
        <a:bodyPr/>
        <a:lstStyle/>
        <a:p>
          <a:endParaRPr lang="en-US"/>
        </a:p>
      </dgm:t>
    </dgm:pt>
    <dgm:pt modelId="{853F06D7-2A60-4F3D-A405-ECDA564BBE13}">
      <dgm:prSet/>
      <dgm:spPr/>
      <dgm:t>
        <a:bodyPr/>
        <a:lstStyle/>
        <a:p>
          <a:r>
            <a:rPr lang="en-US" dirty="0" smtClean="0">
              <a:solidFill>
                <a:srgbClr val="FBEFBB"/>
              </a:solidFill>
            </a:rPr>
            <a:t>Year 4 Alfalfa</a:t>
          </a:r>
          <a:endParaRPr lang="en-US" dirty="0">
            <a:solidFill>
              <a:srgbClr val="FBEFBB"/>
            </a:solidFill>
          </a:endParaRPr>
        </a:p>
      </dgm:t>
    </dgm:pt>
    <dgm:pt modelId="{25C62D20-FC83-47E5-8AC7-65B2E67554B3}" type="parTrans" cxnId="{9F0555F3-57E7-414B-AB90-B453DA91769D}">
      <dgm:prSet/>
      <dgm:spPr/>
      <dgm:t>
        <a:bodyPr/>
        <a:lstStyle/>
        <a:p>
          <a:endParaRPr lang="en-US"/>
        </a:p>
      </dgm:t>
    </dgm:pt>
    <dgm:pt modelId="{75B6311B-34E6-452F-9FC2-AE6035778CA0}" type="sibTrans" cxnId="{9F0555F3-57E7-414B-AB90-B453DA91769D}">
      <dgm:prSet/>
      <dgm:spPr/>
      <dgm:t>
        <a:bodyPr/>
        <a:lstStyle/>
        <a:p>
          <a:endParaRPr lang="en-US"/>
        </a:p>
      </dgm:t>
    </dgm:pt>
    <dgm:pt modelId="{0E4C2B43-A705-46A4-A666-D1D349FAD1E3}" type="pres">
      <dgm:prSet presAssocID="{254137F1-7C4D-4BDB-870E-2C2F6C0439BF}" presName="Name0" presStyleCnt="0">
        <dgm:presLayoutVars>
          <dgm:dir/>
          <dgm:resizeHandles val="exact"/>
        </dgm:presLayoutVars>
      </dgm:prSet>
      <dgm:spPr/>
    </dgm:pt>
    <dgm:pt modelId="{D6D50094-DDBC-4B01-B3AF-40793D43E410}" type="pres">
      <dgm:prSet presAssocID="{B516BA5D-0860-4DCA-B3D0-2F9054EB6B95}" presName="node" presStyleLbl="node1" presStyleIdx="0" presStyleCnt="4">
        <dgm:presLayoutVars>
          <dgm:bulletEnabled val="1"/>
        </dgm:presLayoutVars>
      </dgm:prSet>
      <dgm:spPr/>
      <dgm:t>
        <a:bodyPr/>
        <a:lstStyle/>
        <a:p>
          <a:endParaRPr lang="en-US"/>
        </a:p>
      </dgm:t>
    </dgm:pt>
    <dgm:pt modelId="{300BB581-DA73-4E21-BDE3-0B20D5030FD7}" type="pres">
      <dgm:prSet presAssocID="{ACA32301-EF73-42E7-89D4-D734B309D218}" presName="sibTrans" presStyleLbl="sibTrans2D1" presStyleIdx="0" presStyleCnt="3"/>
      <dgm:spPr/>
      <dgm:t>
        <a:bodyPr/>
        <a:lstStyle/>
        <a:p>
          <a:endParaRPr lang="en-US"/>
        </a:p>
      </dgm:t>
    </dgm:pt>
    <dgm:pt modelId="{6D725A77-44F1-4BD4-80A9-C3037F329761}" type="pres">
      <dgm:prSet presAssocID="{ACA32301-EF73-42E7-89D4-D734B309D218}" presName="connectorText" presStyleLbl="sibTrans2D1" presStyleIdx="0" presStyleCnt="3"/>
      <dgm:spPr/>
      <dgm:t>
        <a:bodyPr/>
        <a:lstStyle/>
        <a:p>
          <a:endParaRPr lang="en-US"/>
        </a:p>
      </dgm:t>
    </dgm:pt>
    <dgm:pt modelId="{9ABE128C-B2B1-44D2-9169-3708BCA5C821}" type="pres">
      <dgm:prSet presAssocID="{3223ADA0-72E2-4BFA-B9CB-D8333D03AD46}" presName="node" presStyleLbl="node1" presStyleIdx="1" presStyleCnt="4">
        <dgm:presLayoutVars>
          <dgm:bulletEnabled val="1"/>
        </dgm:presLayoutVars>
      </dgm:prSet>
      <dgm:spPr/>
      <dgm:t>
        <a:bodyPr/>
        <a:lstStyle/>
        <a:p>
          <a:endParaRPr lang="en-US"/>
        </a:p>
      </dgm:t>
    </dgm:pt>
    <dgm:pt modelId="{CA0ACD2E-E954-4049-B591-F4A60200644D}" type="pres">
      <dgm:prSet presAssocID="{0272E664-2873-48CF-A6AD-BDEFCC066FB2}" presName="sibTrans" presStyleLbl="sibTrans2D1" presStyleIdx="1" presStyleCnt="3"/>
      <dgm:spPr/>
      <dgm:t>
        <a:bodyPr/>
        <a:lstStyle/>
        <a:p>
          <a:endParaRPr lang="en-US"/>
        </a:p>
      </dgm:t>
    </dgm:pt>
    <dgm:pt modelId="{EF1E1E4D-F124-4661-8795-FB82D641D4E5}" type="pres">
      <dgm:prSet presAssocID="{0272E664-2873-48CF-A6AD-BDEFCC066FB2}" presName="connectorText" presStyleLbl="sibTrans2D1" presStyleIdx="1" presStyleCnt="3"/>
      <dgm:spPr/>
      <dgm:t>
        <a:bodyPr/>
        <a:lstStyle/>
        <a:p>
          <a:endParaRPr lang="en-US"/>
        </a:p>
      </dgm:t>
    </dgm:pt>
    <dgm:pt modelId="{9563635F-1C5E-4CF5-96A8-D9AE9F3C501D}" type="pres">
      <dgm:prSet presAssocID="{8C277657-D683-4AAC-BEB0-C02DCA27D553}" presName="node" presStyleLbl="node1" presStyleIdx="2" presStyleCnt="4">
        <dgm:presLayoutVars>
          <dgm:bulletEnabled val="1"/>
        </dgm:presLayoutVars>
      </dgm:prSet>
      <dgm:spPr/>
      <dgm:t>
        <a:bodyPr/>
        <a:lstStyle/>
        <a:p>
          <a:endParaRPr lang="en-US"/>
        </a:p>
      </dgm:t>
    </dgm:pt>
    <dgm:pt modelId="{6E06B996-9E76-417F-B28F-D581423C0214}" type="pres">
      <dgm:prSet presAssocID="{71D9C88A-6DB6-43FB-BE6C-592FEE969B0F}" presName="sibTrans" presStyleLbl="sibTrans2D1" presStyleIdx="2" presStyleCnt="3"/>
      <dgm:spPr/>
      <dgm:t>
        <a:bodyPr/>
        <a:lstStyle/>
        <a:p>
          <a:endParaRPr lang="en-US"/>
        </a:p>
      </dgm:t>
    </dgm:pt>
    <dgm:pt modelId="{8E47C0B2-3034-4245-9A28-FEA36D9ED3B5}" type="pres">
      <dgm:prSet presAssocID="{71D9C88A-6DB6-43FB-BE6C-592FEE969B0F}" presName="connectorText" presStyleLbl="sibTrans2D1" presStyleIdx="2" presStyleCnt="3"/>
      <dgm:spPr/>
      <dgm:t>
        <a:bodyPr/>
        <a:lstStyle/>
        <a:p>
          <a:endParaRPr lang="en-US"/>
        </a:p>
      </dgm:t>
    </dgm:pt>
    <dgm:pt modelId="{EDC3E199-D8AF-4D39-86F8-000FEEE6E504}" type="pres">
      <dgm:prSet presAssocID="{853F06D7-2A60-4F3D-A405-ECDA564BBE13}" presName="node" presStyleLbl="node1" presStyleIdx="3" presStyleCnt="4">
        <dgm:presLayoutVars>
          <dgm:bulletEnabled val="1"/>
        </dgm:presLayoutVars>
      </dgm:prSet>
      <dgm:spPr/>
      <dgm:t>
        <a:bodyPr/>
        <a:lstStyle/>
        <a:p>
          <a:endParaRPr lang="en-US"/>
        </a:p>
      </dgm:t>
    </dgm:pt>
  </dgm:ptLst>
  <dgm:cxnLst>
    <dgm:cxn modelId="{CC320791-D67B-4580-B261-5D1387381962}" type="presOf" srcId="{71D9C88A-6DB6-43FB-BE6C-592FEE969B0F}" destId="{8E47C0B2-3034-4245-9A28-FEA36D9ED3B5}" srcOrd="1" destOrd="0" presId="urn:microsoft.com/office/officeart/2005/8/layout/process1"/>
    <dgm:cxn modelId="{C4C8D26E-4A82-48B8-8D4A-97F1A518BEE2}" srcId="{254137F1-7C4D-4BDB-870E-2C2F6C0439BF}" destId="{8C277657-D683-4AAC-BEB0-C02DCA27D553}" srcOrd="2" destOrd="0" parTransId="{49CA22EF-2859-41D6-BB3C-4B199B2BA778}" sibTransId="{71D9C88A-6DB6-43FB-BE6C-592FEE969B0F}"/>
    <dgm:cxn modelId="{22EDACD4-35F2-4807-9845-E1C1FE00E7C2}" type="presOf" srcId="{0272E664-2873-48CF-A6AD-BDEFCC066FB2}" destId="{EF1E1E4D-F124-4661-8795-FB82D641D4E5}" srcOrd="1" destOrd="0" presId="urn:microsoft.com/office/officeart/2005/8/layout/process1"/>
    <dgm:cxn modelId="{18D915B6-2ABE-4691-9F83-F98754249420}" srcId="{254137F1-7C4D-4BDB-870E-2C2F6C0439BF}" destId="{B516BA5D-0860-4DCA-B3D0-2F9054EB6B95}" srcOrd="0" destOrd="0" parTransId="{07456F92-1D07-4217-809A-6FC00A51278F}" sibTransId="{ACA32301-EF73-42E7-89D4-D734B309D218}"/>
    <dgm:cxn modelId="{E43A5E98-2826-4B23-91B3-03E360768592}" type="presOf" srcId="{ACA32301-EF73-42E7-89D4-D734B309D218}" destId="{6D725A77-44F1-4BD4-80A9-C3037F329761}" srcOrd="1" destOrd="0" presId="urn:microsoft.com/office/officeart/2005/8/layout/process1"/>
    <dgm:cxn modelId="{C3F07BFE-4CC0-4DA9-A6DA-4B190FC98128}" type="presOf" srcId="{0272E664-2873-48CF-A6AD-BDEFCC066FB2}" destId="{CA0ACD2E-E954-4049-B591-F4A60200644D}" srcOrd="0" destOrd="0" presId="urn:microsoft.com/office/officeart/2005/8/layout/process1"/>
    <dgm:cxn modelId="{A78BD723-0055-42A9-A3AB-5A53464303BB}" type="presOf" srcId="{B516BA5D-0860-4DCA-B3D0-2F9054EB6B95}" destId="{D6D50094-DDBC-4B01-B3AF-40793D43E410}" srcOrd="0" destOrd="0" presId="urn:microsoft.com/office/officeart/2005/8/layout/process1"/>
    <dgm:cxn modelId="{D89A8107-9B13-48AB-B974-0A767E035D72}" type="presOf" srcId="{71D9C88A-6DB6-43FB-BE6C-592FEE969B0F}" destId="{6E06B996-9E76-417F-B28F-D581423C0214}" srcOrd="0" destOrd="0" presId="urn:microsoft.com/office/officeart/2005/8/layout/process1"/>
    <dgm:cxn modelId="{6355ED22-93C3-4F79-B662-B245FACB37E3}" type="presOf" srcId="{3223ADA0-72E2-4BFA-B9CB-D8333D03AD46}" destId="{9ABE128C-B2B1-44D2-9169-3708BCA5C821}" srcOrd="0" destOrd="0" presId="urn:microsoft.com/office/officeart/2005/8/layout/process1"/>
    <dgm:cxn modelId="{BC416C20-92F6-4688-9316-920B520EF476}" type="presOf" srcId="{254137F1-7C4D-4BDB-870E-2C2F6C0439BF}" destId="{0E4C2B43-A705-46A4-A666-D1D349FAD1E3}" srcOrd="0" destOrd="0" presId="urn:microsoft.com/office/officeart/2005/8/layout/process1"/>
    <dgm:cxn modelId="{3B9B9F14-5E48-4F12-B4F4-C4316F3DFDC9}" type="presOf" srcId="{ACA32301-EF73-42E7-89D4-D734B309D218}" destId="{300BB581-DA73-4E21-BDE3-0B20D5030FD7}" srcOrd="0" destOrd="0" presId="urn:microsoft.com/office/officeart/2005/8/layout/process1"/>
    <dgm:cxn modelId="{8A1560DB-387B-497A-AFDB-CFB07E9E6490}" type="presOf" srcId="{8C277657-D683-4AAC-BEB0-C02DCA27D553}" destId="{9563635F-1C5E-4CF5-96A8-D9AE9F3C501D}" srcOrd="0" destOrd="0" presId="urn:microsoft.com/office/officeart/2005/8/layout/process1"/>
    <dgm:cxn modelId="{F182A462-D17E-41B5-957E-C553B5FD8993}" srcId="{254137F1-7C4D-4BDB-870E-2C2F6C0439BF}" destId="{3223ADA0-72E2-4BFA-B9CB-D8333D03AD46}" srcOrd="1" destOrd="0" parTransId="{0287437D-CC40-4FF6-9101-A4599F92E66B}" sibTransId="{0272E664-2873-48CF-A6AD-BDEFCC066FB2}"/>
    <dgm:cxn modelId="{9F0555F3-57E7-414B-AB90-B453DA91769D}" srcId="{254137F1-7C4D-4BDB-870E-2C2F6C0439BF}" destId="{853F06D7-2A60-4F3D-A405-ECDA564BBE13}" srcOrd="3" destOrd="0" parTransId="{25C62D20-FC83-47E5-8AC7-65B2E67554B3}" sibTransId="{75B6311B-34E6-452F-9FC2-AE6035778CA0}"/>
    <dgm:cxn modelId="{DA77160C-F984-42CD-BEFF-BBBE523BC895}" type="presOf" srcId="{853F06D7-2A60-4F3D-A405-ECDA564BBE13}" destId="{EDC3E199-D8AF-4D39-86F8-000FEEE6E504}" srcOrd="0" destOrd="0" presId="urn:microsoft.com/office/officeart/2005/8/layout/process1"/>
    <dgm:cxn modelId="{CA1CAED0-5B85-4FB3-89C5-AB6CA9A4BE10}" type="presParOf" srcId="{0E4C2B43-A705-46A4-A666-D1D349FAD1E3}" destId="{D6D50094-DDBC-4B01-B3AF-40793D43E410}" srcOrd="0" destOrd="0" presId="urn:microsoft.com/office/officeart/2005/8/layout/process1"/>
    <dgm:cxn modelId="{2B86F7A8-7031-4A7E-A57C-A3CAB931183A}" type="presParOf" srcId="{0E4C2B43-A705-46A4-A666-D1D349FAD1E3}" destId="{300BB581-DA73-4E21-BDE3-0B20D5030FD7}" srcOrd="1" destOrd="0" presId="urn:microsoft.com/office/officeart/2005/8/layout/process1"/>
    <dgm:cxn modelId="{AE34996A-DC07-4312-9CCA-CF43BBE89F53}" type="presParOf" srcId="{300BB581-DA73-4E21-BDE3-0B20D5030FD7}" destId="{6D725A77-44F1-4BD4-80A9-C3037F329761}" srcOrd="0" destOrd="0" presId="urn:microsoft.com/office/officeart/2005/8/layout/process1"/>
    <dgm:cxn modelId="{B7F68489-9EDF-4A31-AAC2-26CFF681D373}" type="presParOf" srcId="{0E4C2B43-A705-46A4-A666-D1D349FAD1E3}" destId="{9ABE128C-B2B1-44D2-9169-3708BCA5C821}" srcOrd="2" destOrd="0" presId="urn:microsoft.com/office/officeart/2005/8/layout/process1"/>
    <dgm:cxn modelId="{0EB47D85-5571-4FE6-9B08-142B4C204564}" type="presParOf" srcId="{0E4C2B43-A705-46A4-A666-D1D349FAD1E3}" destId="{CA0ACD2E-E954-4049-B591-F4A60200644D}" srcOrd="3" destOrd="0" presId="urn:microsoft.com/office/officeart/2005/8/layout/process1"/>
    <dgm:cxn modelId="{CA28A7A1-7DAF-441B-8CF4-4BC597B68DE6}" type="presParOf" srcId="{CA0ACD2E-E954-4049-B591-F4A60200644D}" destId="{EF1E1E4D-F124-4661-8795-FB82D641D4E5}" srcOrd="0" destOrd="0" presId="urn:microsoft.com/office/officeart/2005/8/layout/process1"/>
    <dgm:cxn modelId="{505AEA95-1C88-4816-9B7F-1EC95D9E2DB8}" type="presParOf" srcId="{0E4C2B43-A705-46A4-A666-D1D349FAD1E3}" destId="{9563635F-1C5E-4CF5-96A8-D9AE9F3C501D}" srcOrd="4" destOrd="0" presId="urn:microsoft.com/office/officeart/2005/8/layout/process1"/>
    <dgm:cxn modelId="{A66DD35D-773D-4923-BFBA-C355A3050FD7}" type="presParOf" srcId="{0E4C2B43-A705-46A4-A666-D1D349FAD1E3}" destId="{6E06B996-9E76-417F-B28F-D581423C0214}" srcOrd="5" destOrd="0" presId="urn:microsoft.com/office/officeart/2005/8/layout/process1"/>
    <dgm:cxn modelId="{54895299-ECAE-4CBF-B2BF-3F31C2120A1D}" type="presParOf" srcId="{6E06B996-9E76-417F-B28F-D581423C0214}" destId="{8E47C0B2-3034-4245-9A28-FEA36D9ED3B5}" srcOrd="0" destOrd="0" presId="urn:microsoft.com/office/officeart/2005/8/layout/process1"/>
    <dgm:cxn modelId="{3E03FD45-3C48-4C4C-8894-138F3765A225}" type="presParOf" srcId="{0E4C2B43-A705-46A4-A666-D1D349FAD1E3}" destId="{EDC3E199-D8AF-4D39-86F8-000FEEE6E504}"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21BF06E-7AC5-4876-8652-5D4C1DEFC69D}" type="doc">
      <dgm:prSet loTypeId="urn:microsoft.com/office/officeart/2005/8/layout/vList3#4" loCatId="list" qsTypeId="urn:microsoft.com/office/officeart/2005/8/quickstyle/3d1" qsCatId="3D" csTypeId="urn:microsoft.com/office/officeart/2005/8/colors/colorful2" csCatId="colorful" phldr="1"/>
      <dgm:spPr/>
    </dgm:pt>
    <dgm:pt modelId="{B4EAECF1-1C2A-45C6-AD77-738F5F5164AB}">
      <dgm:prSet phldrT="[Text]"/>
      <dgm:spPr/>
      <dgm:t>
        <a:bodyPr/>
        <a:lstStyle/>
        <a:p>
          <a:r>
            <a:rPr lang="en-US" dirty="0" smtClean="0">
              <a:solidFill>
                <a:srgbClr val="FBEFBB"/>
              </a:solidFill>
            </a:rPr>
            <a:t>Year 1</a:t>
          </a:r>
          <a:endParaRPr lang="en-US" dirty="0">
            <a:solidFill>
              <a:srgbClr val="FBEFBB"/>
            </a:solidFill>
          </a:endParaRPr>
        </a:p>
      </dgm:t>
    </dgm:pt>
    <dgm:pt modelId="{0604C820-A652-4C1C-9D74-F86E3EFDF7B4}" type="parTrans" cxnId="{A1779A48-2D71-4641-81CF-09B9B856834C}">
      <dgm:prSet/>
      <dgm:spPr/>
      <dgm:t>
        <a:bodyPr/>
        <a:lstStyle/>
        <a:p>
          <a:endParaRPr lang="en-US"/>
        </a:p>
      </dgm:t>
    </dgm:pt>
    <dgm:pt modelId="{085EE7BC-8337-4DCF-9B0C-C239BB09A5F6}" type="sibTrans" cxnId="{A1779A48-2D71-4641-81CF-09B9B856834C}">
      <dgm:prSet/>
      <dgm:spPr/>
      <dgm:t>
        <a:bodyPr/>
        <a:lstStyle/>
        <a:p>
          <a:endParaRPr lang="en-US"/>
        </a:p>
      </dgm:t>
    </dgm:pt>
    <dgm:pt modelId="{B7B90B96-DC12-48ED-8B07-99FA4C415ACA}">
      <dgm:prSet phldrT="[Text]"/>
      <dgm:spPr/>
      <dgm:t>
        <a:bodyPr/>
        <a:lstStyle/>
        <a:p>
          <a:r>
            <a:rPr lang="en-US" dirty="0" smtClean="0">
              <a:solidFill>
                <a:srgbClr val="FBEFBB"/>
              </a:solidFill>
            </a:rPr>
            <a:t>Year 2</a:t>
          </a:r>
          <a:endParaRPr lang="en-US" dirty="0">
            <a:solidFill>
              <a:srgbClr val="FBEFBB"/>
            </a:solidFill>
          </a:endParaRPr>
        </a:p>
      </dgm:t>
    </dgm:pt>
    <dgm:pt modelId="{11AD89B2-CCEB-419C-8F4E-675369399681}" type="parTrans" cxnId="{F92D01C7-3DDC-4D45-BFA6-1847465BE999}">
      <dgm:prSet/>
      <dgm:spPr/>
      <dgm:t>
        <a:bodyPr/>
        <a:lstStyle/>
        <a:p>
          <a:endParaRPr lang="en-US"/>
        </a:p>
      </dgm:t>
    </dgm:pt>
    <dgm:pt modelId="{7F5A6E51-DFFF-48D9-A315-542F3BA2769B}" type="sibTrans" cxnId="{F92D01C7-3DDC-4D45-BFA6-1847465BE999}">
      <dgm:prSet/>
      <dgm:spPr/>
      <dgm:t>
        <a:bodyPr/>
        <a:lstStyle/>
        <a:p>
          <a:endParaRPr lang="en-US"/>
        </a:p>
      </dgm:t>
    </dgm:pt>
    <dgm:pt modelId="{6F257990-A97A-4D78-819B-78C56EF74B3D}">
      <dgm:prSet phldrT="[Text]"/>
      <dgm:spPr/>
      <dgm:t>
        <a:bodyPr/>
        <a:lstStyle/>
        <a:p>
          <a:r>
            <a:rPr lang="en-US" dirty="0" smtClean="0">
              <a:solidFill>
                <a:srgbClr val="FBEFBB"/>
              </a:solidFill>
            </a:rPr>
            <a:t>Year 3</a:t>
          </a:r>
          <a:endParaRPr lang="en-US" dirty="0">
            <a:solidFill>
              <a:srgbClr val="FBEFBB"/>
            </a:solidFill>
          </a:endParaRPr>
        </a:p>
      </dgm:t>
    </dgm:pt>
    <dgm:pt modelId="{26450DDE-E98D-466B-A582-A03D42167CE9}" type="parTrans" cxnId="{67D78CB7-3CDF-4F78-97B5-8CBBCA590F4A}">
      <dgm:prSet/>
      <dgm:spPr/>
      <dgm:t>
        <a:bodyPr/>
        <a:lstStyle/>
        <a:p>
          <a:endParaRPr lang="en-US"/>
        </a:p>
      </dgm:t>
    </dgm:pt>
    <dgm:pt modelId="{CC53249B-6215-4BD9-A012-121434858F7C}" type="sibTrans" cxnId="{67D78CB7-3CDF-4F78-97B5-8CBBCA590F4A}">
      <dgm:prSet/>
      <dgm:spPr/>
      <dgm:t>
        <a:bodyPr/>
        <a:lstStyle/>
        <a:p>
          <a:endParaRPr lang="en-US"/>
        </a:p>
      </dgm:t>
    </dgm:pt>
    <dgm:pt modelId="{81A16016-D633-4F72-9264-19D04E2E7CED}" type="pres">
      <dgm:prSet presAssocID="{B21BF06E-7AC5-4876-8652-5D4C1DEFC69D}" presName="linearFlow" presStyleCnt="0">
        <dgm:presLayoutVars>
          <dgm:dir/>
          <dgm:resizeHandles val="exact"/>
        </dgm:presLayoutVars>
      </dgm:prSet>
      <dgm:spPr/>
    </dgm:pt>
    <dgm:pt modelId="{E5068AAD-8A47-4897-AE90-9B8B9A2F42EE}" type="pres">
      <dgm:prSet presAssocID="{B4EAECF1-1C2A-45C6-AD77-738F5F5164AB}" presName="composite" presStyleCnt="0"/>
      <dgm:spPr/>
    </dgm:pt>
    <dgm:pt modelId="{D651B0DF-6F3A-4729-B9CB-0BCC637189FD}" type="pres">
      <dgm:prSet presAssocID="{B4EAECF1-1C2A-45C6-AD77-738F5F5164AB}"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0" r="-70000"/>
          </a:stretch>
        </a:blipFill>
      </dgm:spPr>
    </dgm:pt>
    <dgm:pt modelId="{46396B35-5A67-4870-B9B1-B26A916C6B19}" type="pres">
      <dgm:prSet presAssocID="{B4EAECF1-1C2A-45C6-AD77-738F5F5164AB}" presName="txShp" presStyleLbl="node1" presStyleIdx="0" presStyleCnt="3">
        <dgm:presLayoutVars>
          <dgm:bulletEnabled val="1"/>
        </dgm:presLayoutVars>
      </dgm:prSet>
      <dgm:spPr/>
      <dgm:t>
        <a:bodyPr/>
        <a:lstStyle/>
        <a:p>
          <a:endParaRPr lang="en-US"/>
        </a:p>
      </dgm:t>
    </dgm:pt>
    <dgm:pt modelId="{55CC28BB-A95B-4AEE-9EBD-CAADA6C895CE}" type="pres">
      <dgm:prSet presAssocID="{085EE7BC-8337-4DCF-9B0C-C239BB09A5F6}" presName="spacing" presStyleCnt="0"/>
      <dgm:spPr/>
    </dgm:pt>
    <dgm:pt modelId="{AE13F5FD-90EC-4FA6-9245-B5AE97D8F29E}" type="pres">
      <dgm:prSet presAssocID="{B7B90B96-DC12-48ED-8B07-99FA4C415ACA}" presName="composite" presStyleCnt="0"/>
      <dgm:spPr/>
    </dgm:pt>
    <dgm:pt modelId="{58271C3E-14A5-458C-BA78-E68DD27FF0BE}" type="pres">
      <dgm:prSet presAssocID="{B7B90B96-DC12-48ED-8B07-99FA4C415ACA}"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F4B2D692-D50C-4823-B2EE-C60E92FBDFF9}" type="pres">
      <dgm:prSet presAssocID="{B7B90B96-DC12-48ED-8B07-99FA4C415ACA}" presName="txShp" presStyleLbl="node1" presStyleIdx="1" presStyleCnt="3">
        <dgm:presLayoutVars>
          <dgm:bulletEnabled val="1"/>
        </dgm:presLayoutVars>
      </dgm:prSet>
      <dgm:spPr/>
      <dgm:t>
        <a:bodyPr/>
        <a:lstStyle/>
        <a:p>
          <a:endParaRPr lang="en-US"/>
        </a:p>
      </dgm:t>
    </dgm:pt>
    <dgm:pt modelId="{D09BC732-797F-4424-AC31-4D01E5F4B26D}" type="pres">
      <dgm:prSet presAssocID="{7F5A6E51-DFFF-48D9-A315-542F3BA2769B}" presName="spacing" presStyleCnt="0"/>
      <dgm:spPr/>
    </dgm:pt>
    <dgm:pt modelId="{CBDEC0FC-A158-451A-8FB7-738E36157350}" type="pres">
      <dgm:prSet presAssocID="{6F257990-A97A-4D78-819B-78C56EF74B3D}" presName="composite" presStyleCnt="0"/>
      <dgm:spPr/>
    </dgm:pt>
    <dgm:pt modelId="{BEBA3C4B-3BC7-424C-A76D-300C5C459486}" type="pres">
      <dgm:prSet presAssocID="{6F257990-A97A-4D78-819B-78C56EF74B3D}"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pt>
    <dgm:pt modelId="{9D9BF30A-3C48-436F-9B81-EE4D3D764263}" type="pres">
      <dgm:prSet presAssocID="{6F257990-A97A-4D78-819B-78C56EF74B3D}" presName="txShp" presStyleLbl="node1" presStyleIdx="2" presStyleCnt="3">
        <dgm:presLayoutVars>
          <dgm:bulletEnabled val="1"/>
        </dgm:presLayoutVars>
      </dgm:prSet>
      <dgm:spPr/>
      <dgm:t>
        <a:bodyPr/>
        <a:lstStyle/>
        <a:p>
          <a:endParaRPr lang="en-US"/>
        </a:p>
      </dgm:t>
    </dgm:pt>
  </dgm:ptLst>
  <dgm:cxnLst>
    <dgm:cxn modelId="{FE120BE2-704A-4201-BF09-78A5A09B8A93}" type="presOf" srcId="{B7B90B96-DC12-48ED-8B07-99FA4C415ACA}" destId="{F4B2D692-D50C-4823-B2EE-C60E92FBDFF9}" srcOrd="0" destOrd="0" presId="urn:microsoft.com/office/officeart/2005/8/layout/vList3#4"/>
    <dgm:cxn modelId="{F92D01C7-3DDC-4D45-BFA6-1847465BE999}" srcId="{B21BF06E-7AC5-4876-8652-5D4C1DEFC69D}" destId="{B7B90B96-DC12-48ED-8B07-99FA4C415ACA}" srcOrd="1" destOrd="0" parTransId="{11AD89B2-CCEB-419C-8F4E-675369399681}" sibTransId="{7F5A6E51-DFFF-48D9-A315-542F3BA2769B}"/>
    <dgm:cxn modelId="{299DDB21-5E7E-4E79-8549-BCC2DE96C183}" type="presOf" srcId="{B21BF06E-7AC5-4876-8652-5D4C1DEFC69D}" destId="{81A16016-D633-4F72-9264-19D04E2E7CED}" srcOrd="0" destOrd="0" presId="urn:microsoft.com/office/officeart/2005/8/layout/vList3#4"/>
    <dgm:cxn modelId="{67D78CB7-3CDF-4F78-97B5-8CBBCA590F4A}" srcId="{B21BF06E-7AC5-4876-8652-5D4C1DEFC69D}" destId="{6F257990-A97A-4D78-819B-78C56EF74B3D}" srcOrd="2" destOrd="0" parTransId="{26450DDE-E98D-466B-A582-A03D42167CE9}" sibTransId="{CC53249B-6215-4BD9-A012-121434858F7C}"/>
    <dgm:cxn modelId="{A1779A48-2D71-4641-81CF-09B9B856834C}" srcId="{B21BF06E-7AC5-4876-8652-5D4C1DEFC69D}" destId="{B4EAECF1-1C2A-45C6-AD77-738F5F5164AB}" srcOrd="0" destOrd="0" parTransId="{0604C820-A652-4C1C-9D74-F86E3EFDF7B4}" sibTransId="{085EE7BC-8337-4DCF-9B0C-C239BB09A5F6}"/>
    <dgm:cxn modelId="{7BE09826-092A-493A-AC3C-40E6690611E7}" type="presOf" srcId="{6F257990-A97A-4D78-819B-78C56EF74B3D}" destId="{9D9BF30A-3C48-436F-9B81-EE4D3D764263}" srcOrd="0" destOrd="0" presId="urn:microsoft.com/office/officeart/2005/8/layout/vList3#4"/>
    <dgm:cxn modelId="{D6875BBA-5A4A-4F78-AD49-E5A0C4F02848}" type="presOf" srcId="{B4EAECF1-1C2A-45C6-AD77-738F5F5164AB}" destId="{46396B35-5A67-4870-B9B1-B26A916C6B19}" srcOrd="0" destOrd="0" presId="urn:microsoft.com/office/officeart/2005/8/layout/vList3#4"/>
    <dgm:cxn modelId="{0A5271DD-96CB-4AED-8CFC-2CF16140BF0F}" type="presParOf" srcId="{81A16016-D633-4F72-9264-19D04E2E7CED}" destId="{E5068AAD-8A47-4897-AE90-9B8B9A2F42EE}" srcOrd="0" destOrd="0" presId="urn:microsoft.com/office/officeart/2005/8/layout/vList3#4"/>
    <dgm:cxn modelId="{BD87A5DC-DB94-47C0-A896-9C2C1982EE8E}" type="presParOf" srcId="{E5068AAD-8A47-4897-AE90-9B8B9A2F42EE}" destId="{D651B0DF-6F3A-4729-B9CB-0BCC637189FD}" srcOrd="0" destOrd="0" presId="urn:microsoft.com/office/officeart/2005/8/layout/vList3#4"/>
    <dgm:cxn modelId="{A5238AEF-07F7-4AED-A9F0-44917409918A}" type="presParOf" srcId="{E5068AAD-8A47-4897-AE90-9B8B9A2F42EE}" destId="{46396B35-5A67-4870-B9B1-B26A916C6B19}" srcOrd="1" destOrd="0" presId="urn:microsoft.com/office/officeart/2005/8/layout/vList3#4"/>
    <dgm:cxn modelId="{B2C31994-23FF-43A6-9A07-6DECB8A69BF0}" type="presParOf" srcId="{81A16016-D633-4F72-9264-19D04E2E7CED}" destId="{55CC28BB-A95B-4AEE-9EBD-CAADA6C895CE}" srcOrd="1" destOrd="0" presId="urn:microsoft.com/office/officeart/2005/8/layout/vList3#4"/>
    <dgm:cxn modelId="{CF0A0151-86FA-405E-B3C0-7B90E892ABB6}" type="presParOf" srcId="{81A16016-D633-4F72-9264-19D04E2E7CED}" destId="{AE13F5FD-90EC-4FA6-9245-B5AE97D8F29E}" srcOrd="2" destOrd="0" presId="urn:microsoft.com/office/officeart/2005/8/layout/vList3#4"/>
    <dgm:cxn modelId="{99CD083A-70CE-42A5-BD82-FCF809605DEE}" type="presParOf" srcId="{AE13F5FD-90EC-4FA6-9245-B5AE97D8F29E}" destId="{58271C3E-14A5-458C-BA78-E68DD27FF0BE}" srcOrd="0" destOrd="0" presId="urn:microsoft.com/office/officeart/2005/8/layout/vList3#4"/>
    <dgm:cxn modelId="{F7452FCF-E2FD-45A1-A681-E1DBB8E78117}" type="presParOf" srcId="{AE13F5FD-90EC-4FA6-9245-B5AE97D8F29E}" destId="{F4B2D692-D50C-4823-B2EE-C60E92FBDFF9}" srcOrd="1" destOrd="0" presId="urn:microsoft.com/office/officeart/2005/8/layout/vList3#4"/>
    <dgm:cxn modelId="{B833A4C4-B61E-4C84-895D-D4FA5346F5BE}" type="presParOf" srcId="{81A16016-D633-4F72-9264-19D04E2E7CED}" destId="{D09BC732-797F-4424-AC31-4D01E5F4B26D}" srcOrd="3" destOrd="0" presId="urn:microsoft.com/office/officeart/2005/8/layout/vList3#4"/>
    <dgm:cxn modelId="{1939AA7A-08FC-4F91-AF9A-A3A052B98731}" type="presParOf" srcId="{81A16016-D633-4F72-9264-19D04E2E7CED}" destId="{CBDEC0FC-A158-451A-8FB7-738E36157350}" srcOrd="4" destOrd="0" presId="urn:microsoft.com/office/officeart/2005/8/layout/vList3#4"/>
    <dgm:cxn modelId="{B381FE41-F5B6-435A-B3FE-839B56EC826E}" type="presParOf" srcId="{CBDEC0FC-A158-451A-8FB7-738E36157350}" destId="{BEBA3C4B-3BC7-424C-A76D-300C5C459486}" srcOrd="0" destOrd="0" presId="urn:microsoft.com/office/officeart/2005/8/layout/vList3#4"/>
    <dgm:cxn modelId="{47024646-29C2-4A97-BDAE-E6A10857B5C3}" type="presParOf" srcId="{CBDEC0FC-A158-451A-8FB7-738E36157350}" destId="{9D9BF30A-3C48-436F-9B81-EE4D3D764263}" srcOrd="1" destOrd="0" presId="urn:microsoft.com/office/officeart/2005/8/layout/vList3#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21BF06E-7AC5-4876-8652-5D4C1DEFC69D}" type="doc">
      <dgm:prSet loTypeId="urn:microsoft.com/office/officeart/2005/8/layout/vList3#5" loCatId="list" qsTypeId="urn:microsoft.com/office/officeart/2005/8/quickstyle/3d1" qsCatId="3D" csTypeId="urn:microsoft.com/office/officeart/2005/8/colors/colorful2" csCatId="colorful" phldr="1"/>
      <dgm:spPr/>
      <dgm:t>
        <a:bodyPr/>
        <a:lstStyle/>
        <a:p>
          <a:endParaRPr lang="en-US"/>
        </a:p>
      </dgm:t>
    </dgm:pt>
    <dgm:pt modelId="{B4EAECF1-1C2A-45C6-AD77-738F5F5164AB}">
      <dgm:prSet phldrT="[Text]"/>
      <dgm:spPr/>
      <dgm:t>
        <a:bodyPr/>
        <a:lstStyle/>
        <a:p>
          <a:r>
            <a:rPr lang="en-US" dirty="0" smtClean="0">
              <a:solidFill>
                <a:srgbClr val="FBEFBB"/>
              </a:solidFill>
            </a:rPr>
            <a:t>Year 1</a:t>
          </a:r>
          <a:endParaRPr lang="en-US" dirty="0">
            <a:solidFill>
              <a:srgbClr val="FBEFBB"/>
            </a:solidFill>
          </a:endParaRPr>
        </a:p>
      </dgm:t>
    </dgm:pt>
    <dgm:pt modelId="{0604C820-A652-4C1C-9D74-F86E3EFDF7B4}" type="parTrans" cxnId="{A1779A48-2D71-4641-81CF-09B9B856834C}">
      <dgm:prSet/>
      <dgm:spPr/>
      <dgm:t>
        <a:bodyPr/>
        <a:lstStyle/>
        <a:p>
          <a:endParaRPr lang="en-US"/>
        </a:p>
      </dgm:t>
    </dgm:pt>
    <dgm:pt modelId="{085EE7BC-8337-4DCF-9B0C-C239BB09A5F6}" type="sibTrans" cxnId="{A1779A48-2D71-4641-81CF-09B9B856834C}">
      <dgm:prSet/>
      <dgm:spPr/>
      <dgm:t>
        <a:bodyPr/>
        <a:lstStyle/>
        <a:p>
          <a:endParaRPr lang="en-US"/>
        </a:p>
      </dgm:t>
    </dgm:pt>
    <dgm:pt modelId="{B7B90B96-DC12-48ED-8B07-99FA4C415ACA}">
      <dgm:prSet phldrT="[Text]"/>
      <dgm:spPr/>
      <dgm:t>
        <a:bodyPr/>
        <a:lstStyle/>
        <a:p>
          <a:r>
            <a:rPr lang="en-US" dirty="0" smtClean="0">
              <a:solidFill>
                <a:srgbClr val="FBEFBB"/>
              </a:solidFill>
            </a:rPr>
            <a:t>Year 2</a:t>
          </a:r>
          <a:endParaRPr lang="en-US" dirty="0">
            <a:solidFill>
              <a:srgbClr val="FBEFBB"/>
            </a:solidFill>
          </a:endParaRPr>
        </a:p>
      </dgm:t>
    </dgm:pt>
    <dgm:pt modelId="{11AD89B2-CCEB-419C-8F4E-675369399681}" type="parTrans" cxnId="{F92D01C7-3DDC-4D45-BFA6-1847465BE999}">
      <dgm:prSet/>
      <dgm:spPr/>
      <dgm:t>
        <a:bodyPr/>
        <a:lstStyle/>
        <a:p>
          <a:endParaRPr lang="en-US"/>
        </a:p>
      </dgm:t>
    </dgm:pt>
    <dgm:pt modelId="{7F5A6E51-DFFF-48D9-A315-542F3BA2769B}" type="sibTrans" cxnId="{F92D01C7-3DDC-4D45-BFA6-1847465BE999}">
      <dgm:prSet/>
      <dgm:spPr/>
      <dgm:t>
        <a:bodyPr/>
        <a:lstStyle/>
        <a:p>
          <a:endParaRPr lang="en-US"/>
        </a:p>
      </dgm:t>
    </dgm:pt>
    <dgm:pt modelId="{6F257990-A97A-4D78-819B-78C56EF74B3D}">
      <dgm:prSet phldrT="[Text]"/>
      <dgm:spPr/>
      <dgm:t>
        <a:bodyPr/>
        <a:lstStyle/>
        <a:p>
          <a:r>
            <a:rPr lang="en-US" dirty="0" smtClean="0">
              <a:solidFill>
                <a:srgbClr val="FBEFBB"/>
              </a:solidFill>
            </a:rPr>
            <a:t>Year 3</a:t>
          </a:r>
          <a:endParaRPr lang="en-US" dirty="0">
            <a:solidFill>
              <a:srgbClr val="FBEFBB"/>
            </a:solidFill>
          </a:endParaRPr>
        </a:p>
      </dgm:t>
    </dgm:pt>
    <dgm:pt modelId="{26450DDE-E98D-466B-A582-A03D42167CE9}" type="parTrans" cxnId="{67D78CB7-3CDF-4F78-97B5-8CBBCA590F4A}">
      <dgm:prSet/>
      <dgm:spPr/>
      <dgm:t>
        <a:bodyPr/>
        <a:lstStyle/>
        <a:p>
          <a:endParaRPr lang="en-US"/>
        </a:p>
      </dgm:t>
    </dgm:pt>
    <dgm:pt modelId="{CC53249B-6215-4BD9-A012-121434858F7C}" type="sibTrans" cxnId="{67D78CB7-3CDF-4F78-97B5-8CBBCA590F4A}">
      <dgm:prSet/>
      <dgm:spPr/>
      <dgm:t>
        <a:bodyPr/>
        <a:lstStyle/>
        <a:p>
          <a:endParaRPr lang="en-US"/>
        </a:p>
      </dgm:t>
    </dgm:pt>
    <dgm:pt modelId="{E38847A8-B142-4502-8559-1719F7BACB65}">
      <dgm:prSet/>
      <dgm:spPr/>
      <dgm:t>
        <a:bodyPr/>
        <a:lstStyle/>
        <a:p>
          <a:r>
            <a:rPr lang="en-US" dirty="0" smtClean="0">
              <a:solidFill>
                <a:srgbClr val="FBEFBB"/>
              </a:solidFill>
            </a:rPr>
            <a:t>Year 4</a:t>
          </a:r>
          <a:endParaRPr lang="en-US" dirty="0">
            <a:solidFill>
              <a:srgbClr val="FBEFBB"/>
            </a:solidFill>
          </a:endParaRPr>
        </a:p>
      </dgm:t>
    </dgm:pt>
    <dgm:pt modelId="{C8E717A2-2CB6-4FF9-A661-330BCD1EC050}" type="parTrans" cxnId="{DE2C552A-8D01-4542-96CC-CA9D8359480D}">
      <dgm:prSet/>
      <dgm:spPr/>
      <dgm:t>
        <a:bodyPr/>
        <a:lstStyle/>
        <a:p>
          <a:endParaRPr lang="en-US"/>
        </a:p>
      </dgm:t>
    </dgm:pt>
    <dgm:pt modelId="{9BDA7EB7-98B2-45EA-8214-464ED2E48C5D}" type="sibTrans" cxnId="{DE2C552A-8D01-4542-96CC-CA9D8359480D}">
      <dgm:prSet/>
      <dgm:spPr/>
      <dgm:t>
        <a:bodyPr/>
        <a:lstStyle/>
        <a:p>
          <a:endParaRPr lang="en-US"/>
        </a:p>
      </dgm:t>
    </dgm:pt>
    <dgm:pt modelId="{81A16016-D633-4F72-9264-19D04E2E7CED}" type="pres">
      <dgm:prSet presAssocID="{B21BF06E-7AC5-4876-8652-5D4C1DEFC69D}" presName="linearFlow" presStyleCnt="0">
        <dgm:presLayoutVars>
          <dgm:dir/>
          <dgm:resizeHandles val="exact"/>
        </dgm:presLayoutVars>
      </dgm:prSet>
      <dgm:spPr/>
      <dgm:t>
        <a:bodyPr/>
        <a:lstStyle/>
        <a:p>
          <a:endParaRPr lang="en-US"/>
        </a:p>
      </dgm:t>
    </dgm:pt>
    <dgm:pt modelId="{E5068AAD-8A47-4897-AE90-9B8B9A2F42EE}" type="pres">
      <dgm:prSet presAssocID="{B4EAECF1-1C2A-45C6-AD77-738F5F5164AB}" presName="composite" presStyleCnt="0"/>
      <dgm:spPr/>
    </dgm:pt>
    <dgm:pt modelId="{D651B0DF-6F3A-4729-B9CB-0BCC637189FD}" type="pres">
      <dgm:prSet presAssocID="{B4EAECF1-1C2A-45C6-AD77-738F5F5164AB}"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0" r="-70000"/>
          </a:stretch>
        </a:blipFill>
      </dgm:spPr>
    </dgm:pt>
    <dgm:pt modelId="{46396B35-5A67-4870-B9B1-B26A916C6B19}" type="pres">
      <dgm:prSet presAssocID="{B4EAECF1-1C2A-45C6-AD77-738F5F5164AB}" presName="txShp" presStyleLbl="node1" presStyleIdx="0" presStyleCnt="4">
        <dgm:presLayoutVars>
          <dgm:bulletEnabled val="1"/>
        </dgm:presLayoutVars>
      </dgm:prSet>
      <dgm:spPr/>
      <dgm:t>
        <a:bodyPr/>
        <a:lstStyle/>
        <a:p>
          <a:endParaRPr lang="en-US"/>
        </a:p>
      </dgm:t>
    </dgm:pt>
    <dgm:pt modelId="{55CC28BB-A95B-4AEE-9EBD-CAADA6C895CE}" type="pres">
      <dgm:prSet presAssocID="{085EE7BC-8337-4DCF-9B0C-C239BB09A5F6}" presName="spacing" presStyleCnt="0"/>
      <dgm:spPr/>
    </dgm:pt>
    <dgm:pt modelId="{AE13F5FD-90EC-4FA6-9245-B5AE97D8F29E}" type="pres">
      <dgm:prSet presAssocID="{B7B90B96-DC12-48ED-8B07-99FA4C415ACA}" presName="composite" presStyleCnt="0"/>
      <dgm:spPr/>
    </dgm:pt>
    <dgm:pt modelId="{58271C3E-14A5-458C-BA78-E68DD27FF0BE}" type="pres">
      <dgm:prSet presAssocID="{B7B90B96-DC12-48ED-8B07-99FA4C415ACA}"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F4B2D692-D50C-4823-B2EE-C60E92FBDFF9}" type="pres">
      <dgm:prSet presAssocID="{B7B90B96-DC12-48ED-8B07-99FA4C415ACA}" presName="txShp" presStyleLbl="node1" presStyleIdx="1" presStyleCnt="4">
        <dgm:presLayoutVars>
          <dgm:bulletEnabled val="1"/>
        </dgm:presLayoutVars>
      </dgm:prSet>
      <dgm:spPr/>
      <dgm:t>
        <a:bodyPr/>
        <a:lstStyle/>
        <a:p>
          <a:endParaRPr lang="en-US"/>
        </a:p>
      </dgm:t>
    </dgm:pt>
    <dgm:pt modelId="{D09BC732-797F-4424-AC31-4D01E5F4B26D}" type="pres">
      <dgm:prSet presAssocID="{7F5A6E51-DFFF-48D9-A315-542F3BA2769B}" presName="spacing" presStyleCnt="0"/>
      <dgm:spPr/>
    </dgm:pt>
    <dgm:pt modelId="{CBDEC0FC-A158-451A-8FB7-738E36157350}" type="pres">
      <dgm:prSet presAssocID="{6F257990-A97A-4D78-819B-78C56EF74B3D}" presName="composite" presStyleCnt="0"/>
      <dgm:spPr/>
    </dgm:pt>
    <dgm:pt modelId="{BEBA3C4B-3BC7-424C-A76D-300C5C459486}" type="pres">
      <dgm:prSet presAssocID="{6F257990-A97A-4D78-819B-78C56EF74B3D}"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pt>
    <dgm:pt modelId="{9D9BF30A-3C48-436F-9B81-EE4D3D764263}" type="pres">
      <dgm:prSet presAssocID="{6F257990-A97A-4D78-819B-78C56EF74B3D}" presName="txShp" presStyleLbl="node1" presStyleIdx="2" presStyleCnt="4">
        <dgm:presLayoutVars>
          <dgm:bulletEnabled val="1"/>
        </dgm:presLayoutVars>
      </dgm:prSet>
      <dgm:spPr/>
      <dgm:t>
        <a:bodyPr/>
        <a:lstStyle/>
        <a:p>
          <a:endParaRPr lang="en-US"/>
        </a:p>
      </dgm:t>
    </dgm:pt>
    <dgm:pt modelId="{ECAFE742-A079-489B-9B95-49946D3D30E6}" type="pres">
      <dgm:prSet presAssocID="{CC53249B-6215-4BD9-A012-121434858F7C}" presName="spacing" presStyleCnt="0"/>
      <dgm:spPr/>
    </dgm:pt>
    <dgm:pt modelId="{F6871BD2-0B88-4C19-AE58-8313B6F4835D}" type="pres">
      <dgm:prSet presAssocID="{E38847A8-B142-4502-8559-1719F7BACB65}" presName="composite" presStyleCnt="0"/>
      <dgm:spPr/>
    </dgm:pt>
    <dgm:pt modelId="{8A51DD6E-7D9F-4647-A2A4-A529997CFC1C}" type="pres">
      <dgm:prSet presAssocID="{E38847A8-B142-4502-8559-1719F7BACB65}"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4000" r="-4000"/>
          </a:stretch>
        </a:blipFill>
      </dgm:spPr>
    </dgm:pt>
    <dgm:pt modelId="{2026B538-AE42-42D3-944A-8E6D1A745225}" type="pres">
      <dgm:prSet presAssocID="{E38847A8-B142-4502-8559-1719F7BACB65}" presName="txShp" presStyleLbl="node1" presStyleIdx="3" presStyleCnt="4">
        <dgm:presLayoutVars>
          <dgm:bulletEnabled val="1"/>
        </dgm:presLayoutVars>
      </dgm:prSet>
      <dgm:spPr/>
      <dgm:t>
        <a:bodyPr/>
        <a:lstStyle/>
        <a:p>
          <a:endParaRPr lang="en-US"/>
        </a:p>
      </dgm:t>
    </dgm:pt>
  </dgm:ptLst>
  <dgm:cxnLst>
    <dgm:cxn modelId="{FE61D560-15BF-4E48-A295-783480464360}" type="presOf" srcId="{B21BF06E-7AC5-4876-8652-5D4C1DEFC69D}" destId="{81A16016-D633-4F72-9264-19D04E2E7CED}" srcOrd="0" destOrd="0" presId="urn:microsoft.com/office/officeart/2005/8/layout/vList3#5"/>
    <dgm:cxn modelId="{66B871E4-B5DE-4CFD-AF3B-A5ACBB74F0D8}" type="presOf" srcId="{6F257990-A97A-4D78-819B-78C56EF74B3D}" destId="{9D9BF30A-3C48-436F-9B81-EE4D3D764263}" srcOrd="0" destOrd="0" presId="urn:microsoft.com/office/officeart/2005/8/layout/vList3#5"/>
    <dgm:cxn modelId="{80E13CD4-E10A-4841-845B-605E758C2A7D}" type="presOf" srcId="{B7B90B96-DC12-48ED-8B07-99FA4C415ACA}" destId="{F4B2D692-D50C-4823-B2EE-C60E92FBDFF9}" srcOrd="0" destOrd="0" presId="urn:microsoft.com/office/officeart/2005/8/layout/vList3#5"/>
    <dgm:cxn modelId="{F92D01C7-3DDC-4D45-BFA6-1847465BE999}" srcId="{B21BF06E-7AC5-4876-8652-5D4C1DEFC69D}" destId="{B7B90B96-DC12-48ED-8B07-99FA4C415ACA}" srcOrd="1" destOrd="0" parTransId="{11AD89B2-CCEB-419C-8F4E-675369399681}" sibTransId="{7F5A6E51-DFFF-48D9-A315-542F3BA2769B}"/>
    <dgm:cxn modelId="{67D78CB7-3CDF-4F78-97B5-8CBBCA590F4A}" srcId="{B21BF06E-7AC5-4876-8652-5D4C1DEFC69D}" destId="{6F257990-A97A-4D78-819B-78C56EF74B3D}" srcOrd="2" destOrd="0" parTransId="{26450DDE-E98D-466B-A582-A03D42167CE9}" sibTransId="{CC53249B-6215-4BD9-A012-121434858F7C}"/>
    <dgm:cxn modelId="{7DC194A3-1351-4D01-A6BB-8414222879E6}" type="presOf" srcId="{E38847A8-B142-4502-8559-1719F7BACB65}" destId="{2026B538-AE42-42D3-944A-8E6D1A745225}" srcOrd="0" destOrd="0" presId="urn:microsoft.com/office/officeart/2005/8/layout/vList3#5"/>
    <dgm:cxn modelId="{A1779A48-2D71-4641-81CF-09B9B856834C}" srcId="{B21BF06E-7AC5-4876-8652-5D4C1DEFC69D}" destId="{B4EAECF1-1C2A-45C6-AD77-738F5F5164AB}" srcOrd="0" destOrd="0" parTransId="{0604C820-A652-4C1C-9D74-F86E3EFDF7B4}" sibTransId="{085EE7BC-8337-4DCF-9B0C-C239BB09A5F6}"/>
    <dgm:cxn modelId="{DE2C552A-8D01-4542-96CC-CA9D8359480D}" srcId="{B21BF06E-7AC5-4876-8652-5D4C1DEFC69D}" destId="{E38847A8-B142-4502-8559-1719F7BACB65}" srcOrd="3" destOrd="0" parTransId="{C8E717A2-2CB6-4FF9-A661-330BCD1EC050}" sibTransId="{9BDA7EB7-98B2-45EA-8214-464ED2E48C5D}"/>
    <dgm:cxn modelId="{EF90070A-D458-439B-BB78-F44A7B5E99CB}" type="presOf" srcId="{B4EAECF1-1C2A-45C6-AD77-738F5F5164AB}" destId="{46396B35-5A67-4870-B9B1-B26A916C6B19}" srcOrd="0" destOrd="0" presId="urn:microsoft.com/office/officeart/2005/8/layout/vList3#5"/>
    <dgm:cxn modelId="{E0B9B8B9-1BF3-4264-B430-92683C2DCC4C}" type="presParOf" srcId="{81A16016-D633-4F72-9264-19D04E2E7CED}" destId="{E5068AAD-8A47-4897-AE90-9B8B9A2F42EE}" srcOrd="0" destOrd="0" presId="urn:microsoft.com/office/officeart/2005/8/layout/vList3#5"/>
    <dgm:cxn modelId="{6D7A6504-62A5-4986-A45F-E7E4D6AB4920}" type="presParOf" srcId="{E5068AAD-8A47-4897-AE90-9B8B9A2F42EE}" destId="{D651B0DF-6F3A-4729-B9CB-0BCC637189FD}" srcOrd="0" destOrd="0" presId="urn:microsoft.com/office/officeart/2005/8/layout/vList3#5"/>
    <dgm:cxn modelId="{3654F21C-42FE-4AB1-B289-00B7E110862E}" type="presParOf" srcId="{E5068AAD-8A47-4897-AE90-9B8B9A2F42EE}" destId="{46396B35-5A67-4870-B9B1-B26A916C6B19}" srcOrd="1" destOrd="0" presId="urn:microsoft.com/office/officeart/2005/8/layout/vList3#5"/>
    <dgm:cxn modelId="{516446AB-88EC-44AC-BC2B-6AEC0C591C1B}" type="presParOf" srcId="{81A16016-D633-4F72-9264-19D04E2E7CED}" destId="{55CC28BB-A95B-4AEE-9EBD-CAADA6C895CE}" srcOrd="1" destOrd="0" presId="urn:microsoft.com/office/officeart/2005/8/layout/vList3#5"/>
    <dgm:cxn modelId="{2C554FA7-1445-4002-914E-3780BF5814E5}" type="presParOf" srcId="{81A16016-D633-4F72-9264-19D04E2E7CED}" destId="{AE13F5FD-90EC-4FA6-9245-B5AE97D8F29E}" srcOrd="2" destOrd="0" presId="urn:microsoft.com/office/officeart/2005/8/layout/vList3#5"/>
    <dgm:cxn modelId="{57D37478-6432-41CB-9265-11C119AE4A8D}" type="presParOf" srcId="{AE13F5FD-90EC-4FA6-9245-B5AE97D8F29E}" destId="{58271C3E-14A5-458C-BA78-E68DD27FF0BE}" srcOrd="0" destOrd="0" presId="urn:microsoft.com/office/officeart/2005/8/layout/vList3#5"/>
    <dgm:cxn modelId="{C64F5783-B1A6-4ACB-ACAD-9B1780041742}" type="presParOf" srcId="{AE13F5FD-90EC-4FA6-9245-B5AE97D8F29E}" destId="{F4B2D692-D50C-4823-B2EE-C60E92FBDFF9}" srcOrd="1" destOrd="0" presId="urn:microsoft.com/office/officeart/2005/8/layout/vList3#5"/>
    <dgm:cxn modelId="{1FE5716C-6C99-4B11-AAE4-FA2414CA4F19}" type="presParOf" srcId="{81A16016-D633-4F72-9264-19D04E2E7CED}" destId="{D09BC732-797F-4424-AC31-4D01E5F4B26D}" srcOrd="3" destOrd="0" presId="urn:microsoft.com/office/officeart/2005/8/layout/vList3#5"/>
    <dgm:cxn modelId="{08C687E6-E3B0-43A0-8DB9-37B7653B6E0F}" type="presParOf" srcId="{81A16016-D633-4F72-9264-19D04E2E7CED}" destId="{CBDEC0FC-A158-451A-8FB7-738E36157350}" srcOrd="4" destOrd="0" presId="urn:microsoft.com/office/officeart/2005/8/layout/vList3#5"/>
    <dgm:cxn modelId="{8E27E170-FFB3-4BC6-A3A0-A4262DA4D548}" type="presParOf" srcId="{CBDEC0FC-A158-451A-8FB7-738E36157350}" destId="{BEBA3C4B-3BC7-424C-A76D-300C5C459486}" srcOrd="0" destOrd="0" presId="urn:microsoft.com/office/officeart/2005/8/layout/vList3#5"/>
    <dgm:cxn modelId="{0E533275-26DC-457D-A6A3-4428935CC1AC}" type="presParOf" srcId="{CBDEC0FC-A158-451A-8FB7-738E36157350}" destId="{9D9BF30A-3C48-436F-9B81-EE4D3D764263}" srcOrd="1" destOrd="0" presId="urn:microsoft.com/office/officeart/2005/8/layout/vList3#5"/>
    <dgm:cxn modelId="{F45DFBDA-549A-4AF4-90A7-602CA663BF04}" type="presParOf" srcId="{81A16016-D633-4F72-9264-19D04E2E7CED}" destId="{ECAFE742-A079-489B-9B95-49946D3D30E6}" srcOrd="5" destOrd="0" presId="urn:microsoft.com/office/officeart/2005/8/layout/vList3#5"/>
    <dgm:cxn modelId="{76246467-BB30-4158-A5C6-21EB553DCBB0}" type="presParOf" srcId="{81A16016-D633-4F72-9264-19D04E2E7CED}" destId="{F6871BD2-0B88-4C19-AE58-8313B6F4835D}" srcOrd="6" destOrd="0" presId="urn:microsoft.com/office/officeart/2005/8/layout/vList3#5"/>
    <dgm:cxn modelId="{CD429914-4595-456E-B09A-754FBFB143F8}" type="presParOf" srcId="{F6871BD2-0B88-4C19-AE58-8313B6F4835D}" destId="{8A51DD6E-7D9F-4647-A2A4-A529997CFC1C}" srcOrd="0" destOrd="0" presId="urn:microsoft.com/office/officeart/2005/8/layout/vList3#5"/>
    <dgm:cxn modelId="{33DF0472-ACAA-459C-A7F4-497F7D87957E}" type="presParOf" srcId="{F6871BD2-0B88-4C19-AE58-8313B6F4835D}" destId="{2026B538-AE42-42D3-944A-8E6D1A745225}" srcOrd="1" destOrd="0" presId="urn:microsoft.com/office/officeart/2005/8/layout/vList3#5"/>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6629F1-2E59-4369-9AB2-7F2C87BE1F96}" type="doc">
      <dgm:prSet loTypeId="urn:microsoft.com/office/officeart/2005/8/layout/cycle8" loCatId="cycle" qsTypeId="urn:microsoft.com/office/officeart/2005/8/quickstyle/3d1" qsCatId="3D" csTypeId="urn:microsoft.com/office/officeart/2005/8/colors/colorful2" csCatId="colorful" phldr="1"/>
      <dgm:spPr/>
    </dgm:pt>
    <dgm:pt modelId="{E9796DB4-D68A-417F-B2DB-B94C6D92AB45}">
      <dgm:prSet phldrT="[Text]"/>
      <dgm:spPr/>
      <dgm:t>
        <a:bodyPr/>
        <a:lstStyle/>
        <a:p>
          <a:r>
            <a:rPr lang="en-US" b="1" smtClean="0"/>
            <a:t>Corn</a:t>
          </a:r>
          <a:endParaRPr lang="en-US" b="1" dirty="0"/>
        </a:p>
      </dgm:t>
    </dgm:pt>
    <dgm:pt modelId="{17BF914A-2556-4D9D-B85A-C928BD67D049}" type="parTrans" cxnId="{04420AB9-1D75-439A-81F4-EE88314C1097}">
      <dgm:prSet/>
      <dgm:spPr/>
      <dgm:t>
        <a:bodyPr/>
        <a:lstStyle/>
        <a:p>
          <a:endParaRPr lang="en-US"/>
        </a:p>
      </dgm:t>
    </dgm:pt>
    <dgm:pt modelId="{43F9631E-136E-49DC-B9FC-CADCD70C1722}" type="sibTrans" cxnId="{04420AB9-1D75-439A-81F4-EE88314C1097}">
      <dgm:prSet/>
      <dgm:spPr/>
      <dgm:t>
        <a:bodyPr/>
        <a:lstStyle/>
        <a:p>
          <a:endParaRPr lang="en-US"/>
        </a:p>
      </dgm:t>
    </dgm:pt>
    <dgm:pt modelId="{B66F55DD-A42A-4D45-968E-07302475E319}">
      <dgm:prSet phldrT="[Text]"/>
      <dgm:spPr/>
      <dgm:t>
        <a:bodyPr/>
        <a:lstStyle/>
        <a:p>
          <a:r>
            <a:rPr lang="en-US" b="1" dirty="0" smtClean="0"/>
            <a:t>Soybean</a:t>
          </a:r>
          <a:endParaRPr lang="en-US" b="1" dirty="0"/>
        </a:p>
      </dgm:t>
    </dgm:pt>
    <dgm:pt modelId="{110CA481-FA55-45C5-A1AF-7F3D8AFAEFD8}" type="parTrans" cxnId="{B65A339E-5B1C-4BA5-A7B0-1B8BCC75F01E}">
      <dgm:prSet/>
      <dgm:spPr/>
      <dgm:t>
        <a:bodyPr/>
        <a:lstStyle/>
        <a:p>
          <a:endParaRPr lang="en-US"/>
        </a:p>
      </dgm:t>
    </dgm:pt>
    <dgm:pt modelId="{EAB83494-B3F8-48E9-BAC5-86127F31FA79}" type="sibTrans" cxnId="{B65A339E-5B1C-4BA5-A7B0-1B8BCC75F01E}">
      <dgm:prSet/>
      <dgm:spPr/>
      <dgm:t>
        <a:bodyPr/>
        <a:lstStyle/>
        <a:p>
          <a:endParaRPr lang="en-US"/>
        </a:p>
      </dgm:t>
    </dgm:pt>
    <dgm:pt modelId="{943937F9-13E8-4796-ADE0-4E6D0C68E338}">
      <dgm:prSet phldrT="[Text]"/>
      <dgm:spPr/>
      <dgm:t>
        <a:bodyPr/>
        <a:lstStyle/>
        <a:p>
          <a:r>
            <a:rPr lang="en-US" b="1" dirty="0" smtClean="0"/>
            <a:t>Wheat</a:t>
          </a:r>
          <a:endParaRPr lang="en-US" b="1" dirty="0"/>
        </a:p>
      </dgm:t>
    </dgm:pt>
    <dgm:pt modelId="{160CF832-66C5-4B88-88D0-7B900608777C}" type="sibTrans" cxnId="{ED773E79-0A4C-4AC8-A995-6795CF9E0C2C}">
      <dgm:prSet/>
      <dgm:spPr/>
      <dgm:t>
        <a:bodyPr/>
        <a:lstStyle/>
        <a:p>
          <a:endParaRPr lang="en-US"/>
        </a:p>
      </dgm:t>
    </dgm:pt>
    <dgm:pt modelId="{5D98E11B-6284-4845-9AB8-96654D33191E}" type="parTrans" cxnId="{ED773E79-0A4C-4AC8-A995-6795CF9E0C2C}">
      <dgm:prSet/>
      <dgm:spPr/>
      <dgm:t>
        <a:bodyPr/>
        <a:lstStyle/>
        <a:p>
          <a:endParaRPr lang="en-US"/>
        </a:p>
      </dgm:t>
    </dgm:pt>
    <dgm:pt modelId="{6EB65F63-46AB-438C-AF76-E4F5C1E70505}" type="pres">
      <dgm:prSet presAssocID="{8B6629F1-2E59-4369-9AB2-7F2C87BE1F96}" presName="compositeShape" presStyleCnt="0">
        <dgm:presLayoutVars>
          <dgm:chMax val="7"/>
          <dgm:dir/>
          <dgm:resizeHandles val="exact"/>
        </dgm:presLayoutVars>
      </dgm:prSet>
      <dgm:spPr/>
    </dgm:pt>
    <dgm:pt modelId="{270F0EAC-4799-48B2-B6E3-886254C2AAE1}" type="pres">
      <dgm:prSet presAssocID="{8B6629F1-2E59-4369-9AB2-7F2C87BE1F96}" presName="wedge1" presStyleLbl="node1" presStyleIdx="0" presStyleCnt="3"/>
      <dgm:spPr/>
      <dgm:t>
        <a:bodyPr/>
        <a:lstStyle/>
        <a:p>
          <a:endParaRPr lang="en-US"/>
        </a:p>
      </dgm:t>
    </dgm:pt>
    <dgm:pt modelId="{F885BF6B-6147-4747-B1A2-84C30EF50CF0}" type="pres">
      <dgm:prSet presAssocID="{8B6629F1-2E59-4369-9AB2-7F2C87BE1F96}" presName="dummy1a" presStyleCnt="0"/>
      <dgm:spPr/>
    </dgm:pt>
    <dgm:pt modelId="{6342CAA5-0529-4FFA-B938-01BA90E4221F}" type="pres">
      <dgm:prSet presAssocID="{8B6629F1-2E59-4369-9AB2-7F2C87BE1F96}" presName="dummy1b" presStyleCnt="0"/>
      <dgm:spPr/>
    </dgm:pt>
    <dgm:pt modelId="{334F0333-81CA-4CA5-B96D-1667F8095D25}" type="pres">
      <dgm:prSet presAssocID="{8B6629F1-2E59-4369-9AB2-7F2C87BE1F96}" presName="wedge1Tx" presStyleLbl="node1" presStyleIdx="0" presStyleCnt="3">
        <dgm:presLayoutVars>
          <dgm:chMax val="0"/>
          <dgm:chPref val="0"/>
          <dgm:bulletEnabled val="1"/>
        </dgm:presLayoutVars>
      </dgm:prSet>
      <dgm:spPr/>
      <dgm:t>
        <a:bodyPr/>
        <a:lstStyle/>
        <a:p>
          <a:endParaRPr lang="en-US"/>
        </a:p>
      </dgm:t>
    </dgm:pt>
    <dgm:pt modelId="{3755C8B3-2DEA-4CA3-A218-DBDBE504ECD9}" type="pres">
      <dgm:prSet presAssocID="{8B6629F1-2E59-4369-9AB2-7F2C87BE1F96}" presName="wedge2" presStyleLbl="node1" presStyleIdx="1" presStyleCnt="3"/>
      <dgm:spPr/>
      <dgm:t>
        <a:bodyPr/>
        <a:lstStyle/>
        <a:p>
          <a:endParaRPr lang="en-US"/>
        </a:p>
      </dgm:t>
    </dgm:pt>
    <dgm:pt modelId="{6E2D8A8C-F78D-4EA1-9E69-8503CD899B1A}" type="pres">
      <dgm:prSet presAssocID="{8B6629F1-2E59-4369-9AB2-7F2C87BE1F96}" presName="dummy2a" presStyleCnt="0"/>
      <dgm:spPr/>
    </dgm:pt>
    <dgm:pt modelId="{D99D9362-52AB-404D-BCD2-D9007093F66D}" type="pres">
      <dgm:prSet presAssocID="{8B6629F1-2E59-4369-9AB2-7F2C87BE1F96}" presName="dummy2b" presStyleCnt="0"/>
      <dgm:spPr/>
    </dgm:pt>
    <dgm:pt modelId="{0CF75310-A070-4D40-AA36-E3B6B29F6E1E}" type="pres">
      <dgm:prSet presAssocID="{8B6629F1-2E59-4369-9AB2-7F2C87BE1F96}" presName="wedge2Tx" presStyleLbl="node1" presStyleIdx="1" presStyleCnt="3">
        <dgm:presLayoutVars>
          <dgm:chMax val="0"/>
          <dgm:chPref val="0"/>
          <dgm:bulletEnabled val="1"/>
        </dgm:presLayoutVars>
      </dgm:prSet>
      <dgm:spPr/>
      <dgm:t>
        <a:bodyPr/>
        <a:lstStyle/>
        <a:p>
          <a:endParaRPr lang="en-US"/>
        </a:p>
      </dgm:t>
    </dgm:pt>
    <dgm:pt modelId="{09DC8737-201A-452D-A144-A7071E4531DC}" type="pres">
      <dgm:prSet presAssocID="{8B6629F1-2E59-4369-9AB2-7F2C87BE1F96}" presName="wedge3" presStyleLbl="node1" presStyleIdx="2" presStyleCnt="3" custLinFactNeighborX="1172" custLinFactNeighborY="-232"/>
      <dgm:spPr/>
      <dgm:t>
        <a:bodyPr/>
        <a:lstStyle/>
        <a:p>
          <a:endParaRPr lang="en-US"/>
        </a:p>
      </dgm:t>
    </dgm:pt>
    <dgm:pt modelId="{B09C56EC-45BA-4BE5-BCE9-B268E69760A4}" type="pres">
      <dgm:prSet presAssocID="{8B6629F1-2E59-4369-9AB2-7F2C87BE1F96}" presName="dummy3a" presStyleCnt="0"/>
      <dgm:spPr/>
    </dgm:pt>
    <dgm:pt modelId="{0DA21A4C-6CD4-40B9-9C26-3EFE5CAB7C3F}" type="pres">
      <dgm:prSet presAssocID="{8B6629F1-2E59-4369-9AB2-7F2C87BE1F96}" presName="dummy3b" presStyleCnt="0"/>
      <dgm:spPr/>
    </dgm:pt>
    <dgm:pt modelId="{5DB1EF53-77EB-4837-B5D2-2B859A034F34}" type="pres">
      <dgm:prSet presAssocID="{8B6629F1-2E59-4369-9AB2-7F2C87BE1F96}" presName="wedge3Tx" presStyleLbl="node1" presStyleIdx="2" presStyleCnt="3">
        <dgm:presLayoutVars>
          <dgm:chMax val="0"/>
          <dgm:chPref val="0"/>
          <dgm:bulletEnabled val="1"/>
        </dgm:presLayoutVars>
      </dgm:prSet>
      <dgm:spPr/>
      <dgm:t>
        <a:bodyPr/>
        <a:lstStyle/>
        <a:p>
          <a:endParaRPr lang="en-US"/>
        </a:p>
      </dgm:t>
    </dgm:pt>
    <dgm:pt modelId="{6C1E8A46-5F78-471C-B7A4-C730802C8D97}" type="pres">
      <dgm:prSet presAssocID="{43F9631E-136E-49DC-B9FC-CADCD70C1722}" presName="arrowWedge1" presStyleLbl="fgSibTrans2D1" presStyleIdx="0" presStyleCnt="3"/>
      <dgm:spPr/>
    </dgm:pt>
    <dgm:pt modelId="{6FAB9E71-A60E-4208-B595-48D46D16AE4D}" type="pres">
      <dgm:prSet presAssocID="{EAB83494-B3F8-48E9-BAC5-86127F31FA79}" presName="arrowWedge2" presStyleLbl="fgSibTrans2D1" presStyleIdx="1" presStyleCnt="3"/>
      <dgm:spPr/>
    </dgm:pt>
    <dgm:pt modelId="{EC824BB9-8FBB-426E-8985-12F728409F31}" type="pres">
      <dgm:prSet presAssocID="{160CF832-66C5-4B88-88D0-7B900608777C}" presName="arrowWedge3" presStyleLbl="fgSibTrans2D1" presStyleIdx="2" presStyleCnt="3"/>
      <dgm:spPr/>
    </dgm:pt>
  </dgm:ptLst>
  <dgm:cxnLst>
    <dgm:cxn modelId="{661A6B6F-C619-4EF7-A5F4-08AA6FE8F046}" type="presOf" srcId="{E9796DB4-D68A-417F-B2DB-B94C6D92AB45}" destId="{334F0333-81CA-4CA5-B96D-1667F8095D25}" srcOrd="1" destOrd="0" presId="urn:microsoft.com/office/officeart/2005/8/layout/cycle8"/>
    <dgm:cxn modelId="{04420AB9-1D75-439A-81F4-EE88314C1097}" srcId="{8B6629F1-2E59-4369-9AB2-7F2C87BE1F96}" destId="{E9796DB4-D68A-417F-B2DB-B94C6D92AB45}" srcOrd="0" destOrd="0" parTransId="{17BF914A-2556-4D9D-B85A-C928BD67D049}" sibTransId="{43F9631E-136E-49DC-B9FC-CADCD70C1722}"/>
    <dgm:cxn modelId="{E4C2E63B-F421-4ED3-AD6E-B8DEA2341484}" type="presOf" srcId="{B66F55DD-A42A-4D45-968E-07302475E319}" destId="{0CF75310-A070-4D40-AA36-E3B6B29F6E1E}" srcOrd="1" destOrd="0" presId="urn:microsoft.com/office/officeart/2005/8/layout/cycle8"/>
    <dgm:cxn modelId="{6F0F5179-5908-4C67-B516-F79C8D264A57}" type="presOf" srcId="{8B6629F1-2E59-4369-9AB2-7F2C87BE1F96}" destId="{6EB65F63-46AB-438C-AF76-E4F5C1E70505}" srcOrd="0" destOrd="0" presId="urn:microsoft.com/office/officeart/2005/8/layout/cycle8"/>
    <dgm:cxn modelId="{7497AC65-B4C5-453B-9D57-8B2D79B17FA6}" type="presOf" srcId="{B66F55DD-A42A-4D45-968E-07302475E319}" destId="{3755C8B3-2DEA-4CA3-A218-DBDBE504ECD9}" srcOrd="0" destOrd="0" presId="urn:microsoft.com/office/officeart/2005/8/layout/cycle8"/>
    <dgm:cxn modelId="{B65A339E-5B1C-4BA5-A7B0-1B8BCC75F01E}" srcId="{8B6629F1-2E59-4369-9AB2-7F2C87BE1F96}" destId="{B66F55DD-A42A-4D45-968E-07302475E319}" srcOrd="1" destOrd="0" parTransId="{110CA481-FA55-45C5-A1AF-7F3D8AFAEFD8}" sibTransId="{EAB83494-B3F8-48E9-BAC5-86127F31FA79}"/>
    <dgm:cxn modelId="{5E0EF0B5-3E75-48C3-82DC-3687ADE2E738}" type="presOf" srcId="{943937F9-13E8-4796-ADE0-4E6D0C68E338}" destId="{09DC8737-201A-452D-A144-A7071E4531DC}" srcOrd="0" destOrd="0" presId="urn:microsoft.com/office/officeart/2005/8/layout/cycle8"/>
    <dgm:cxn modelId="{250B53F2-E2BB-4968-86FB-DA4C8A5E1E7A}" type="presOf" srcId="{E9796DB4-D68A-417F-B2DB-B94C6D92AB45}" destId="{270F0EAC-4799-48B2-B6E3-886254C2AAE1}" srcOrd="0" destOrd="0" presId="urn:microsoft.com/office/officeart/2005/8/layout/cycle8"/>
    <dgm:cxn modelId="{ED773E79-0A4C-4AC8-A995-6795CF9E0C2C}" srcId="{8B6629F1-2E59-4369-9AB2-7F2C87BE1F96}" destId="{943937F9-13E8-4796-ADE0-4E6D0C68E338}" srcOrd="2" destOrd="0" parTransId="{5D98E11B-6284-4845-9AB8-96654D33191E}" sibTransId="{160CF832-66C5-4B88-88D0-7B900608777C}"/>
    <dgm:cxn modelId="{86142678-D012-4874-A23E-EFC80B23FA82}" type="presOf" srcId="{943937F9-13E8-4796-ADE0-4E6D0C68E338}" destId="{5DB1EF53-77EB-4837-B5D2-2B859A034F34}" srcOrd="1" destOrd="0" presId="urn:microsoft.com/office/officeart/2005/8/layout/cycle8"/>
    <dgm:cxn modelId="{F35EB584-2AAE-48E9-A8B7-55B2474CD1A0}" type="presParOf" srcId="{6EB65F63-46AB-438C-AF76-E4F5C1E70505}" destId="{270F0EAC-4799-48B2-B6E3-886254C2AAE1}" srcOrd="0" destOrd="0" presId="urn:microsoft.com/office/officeart/2005/8/layout/cycle8"/>
    <dgm:cxn modelId="{AAB41C4D-5F91-4E18-B217-988CA093665C}" type="presParOf" srcId="{6EB65F63-46AB-438C-AF76-E4F5C1E70505}" destId="{F885BF6B-6147-4747-B1A2-84C30EF50CF0}" srcOrd="1" destOrd="0" presId="urn:microsoft.com/office/officeart/2005/8/layout/cycle8"/>
    <dgm:cxn modelId="{A112B612-3E6A-40C1-B68A-5579D911D44E}" type="presParOf" srcId="{6EB65F63-46AB-438C-AF76-E4F5C1E70505}" destId="{6342CAA5-0529-4FFA-B938-01BA90E4221F}" srcOrd="2" destOrd="0" presId="urn:microsoft.com/office/officeart/2005/8/layout/cycle8"/>
    <dgm:cxn modelId="{B4D76728-CB58-44F2-AE4A-F34AF429106F}" type="presParOf" srcId="{6EB65F63-46AB-438C-AF76-E4F5C1E70505}" destId="{334F0333-81CA-4CA5-B96D-1667F8095D25}" srcOrd="3" destOrd="0" presId="urn:microsoft.com/office/officeart/2005/8/layout/cycle8"/>
    <dgm:cxn modelId="{F653C1B0-1940-4B05-BDFF-78C7EEA06424}" type="presParOf" srcId="{6EB65F63-46AB-438C-AF76-E4F5C1E70505}" destId="{3755C8B3-2DEA-4CA3-A218-DBDBE504ECD9}" srcOrd="4" destOrd="0" presId="urn:microsoft.com/office/officeart/2005/8/layout/cycle8"/>
    <dgm:cxn modelId="{14E1CDE4-7C8A-450A-B03A-ED69B8D80060}" type="presParOf" srcId="{6EB65F63-46AB-438C-AF76-E4F5C1E70505}" destId="{6E2D8A8C-F78D-4EA1-9E69-8503CD899B1A}" srcOrd="5" destOrd="0" presId="urn:microsoft.com/office/officeart/2005/8/layout/cycle8"/>
    <dgm:cxn modelId="{E39A9816-0795-4FD9-8FA7-E3EE54C8973E}" type="presParOf" srcId="{6EB65F63-46AB-438C-AF76-E4F5C1E70505}" destId="{D99D9362-52AB-404D-BCD2-D9007093F66D}" srcOrd="6" destOrd="0" presId="urn:microsoft.com/office/officeart/2005/8/layout/cycle8"/>
    <dgm:cxn modelId="{BDB1F299-CCC4-4242-B080-046CF9B0BC6E}" type="presParOf" srcId="{6EB65F63-46AB-438C-AF76-E4F5C1E70505}" destId="{0CF75310-A070-4D40-AA36-E3B6B29F6E1E}" srcOrd="7" destOrd="0" presId="urn:microsoft.com/office/officeart/2005/8/layout/cycle8"/>
    <dgm:cxn modelId="{9842CEBC-D075-47AC-8D3F-26C399EA2363}" type="presParOf" srcId="{6EB65F63-46AB-438C-AF76-E4F5C1E70505}" destId="{09DC8737-201A-452D-A144-A7071E4531DC}" srcOrd="8" destOrd="0" presId="urn:microsoft.com/office/officeart/2005/8/layout/cycle8"/>
    <dgm:cxn modelId="{47D3303A-8A0A-49BB-836E-8891A8861803}" type="presParOf" srcId="{6EB65F63-46AB-438C-AF76-E4F5C1E70505}" destId="{B09C56EC-45BA-4BE5-BCE9-B268E69760A4}" srcOrd="9" destOrd="0" presId="urn:microsoft.com/office/officeart/2005/8/layout/cycle8"/>
    <dgm:cxn modelId="{863D6A45-F413-4FBB-8436-5FA51EE0CCA9}" type="presParOf" srcId="{6EB65F63-46AB-438C-AF76-E4F5C1E70505}" destId="{0DA21A4C-6CD4-40B9-9C26-3EFE5CAB7C3F}" srcOrd="10" destOrd="0" presId="urn:microsoft.com/office/officeart/2005/8/layout/cycle8"/>
    <dgm:cxn modelId="{D31640A6-42EF-43BA-BCBA-B39742FB176D}" type="presParOf" srcId="{6EB65F63-46AB-438C-AF76-E4F5C1E70505}" destId="{5DB1EF53-77EB-4837-B5D2-2B859A034F34}" srcOrd="11" destOrd="0" presId="urn:microsoft.com/office/officeart/2005/8/layout/cycle8"/>
    <dgm:cxn modelId="{F539B56F-330A-4337-A66A-482608498FEC}" type="presParOf" srcId="{6EB65F63-46AB-438C-AF76-E4F5C1E70505}" destId="{6C1E8A46-5F78-471C-B7A4-C730802C8D97}" srcOrd="12" destOrd="0" presId="urn:microsoft.com/office/officeart/2005/8/layout/cycle8"/>
    <dgm:cxn modelId="{FF56C76F-E22D-4278-A020-5839FEE4AF89}" type="presParOf" srcId="{6EB65F63-46AB-438C-AF76-E4F5C1E70505}" destId="{6FAB9E71-A60E-4208-B595-48D46D16AE4D}" srcOrd="13" destOrd="0" presId="urn:microsoft.com/office/officeart/2005/8/layout/cycle8"/>
    <dgm:cxn modelId="{5CB138F7-D849-4180-B09D-A1D4B10F6E86}" type="presParOf" srcId="{6EB65F63-46AB-438C-AF76-E4F5C1E70505}" destId="{EC824BB9-8FBB-426E-8985-12F728409F31}" srcOrd="14"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21BF06E-7AC5-4876-8652-5D4C1DEFC69D}" type="doc">
      <dgm:prSet loTypeId="urn:microsoft.com/office/officeart/2005/8/layout/vList3#6" loCatId="list" qsTypeId="urn:microsoft.com/office/officeart/2005/8/quickstyle/3d1" qsCatId="3D" csTypeId="urn:microsoft.com/office/officeart/2005/8/colors/colorful2" csCatId="colorful" phldr="1"/>
      <dgm:spPr/>
      <dgm:t>
        <a:bodyPr/>
        <a:lstStyle/>
        <a:p>
          <a:endParaRPr lang="en-US"/>
        </a:p>
      </dgm:t>
    </dgm:pt>
    <dgm:pt modelId="{B4EAECF1-1C2A-45C6-AD77-738F5F5164AB}">
      <dgm:prSet phldrT="[Text]"/>
      <dgm:spPr/>
      <dgm:t>
        <a:bodyPr/>
        <a:lstStyle/>
        <a:p>
          <a:r>
            <a:rPr lang="en-US" dirty="0" smtClean="0">
              <a:solidFill>
                <a:srgbClr val="FBEFBB"/>
              </a:solidFill>
            </a:rPr>
            <a:t>Year 1</a:t>
          </a:r>
          <a:endParaRPr lang="en-US" dirty="0">
            <a:solidFill>
              <a:srgbClr val="FBEFBB"/>
            </a:solidFill>
          </a:endParaRPr>
        </a:p>
      </dgm:t>
    </dgm:pt>
    <dgm:pt modelId="{0604C820-A652-4C1C-9D74-F86E3EFDF7B4}" type="parTrans" cxnId="{A1779A48-2D71-4641-81CF-09B9B856834C}">
      <dgm:prSet/>
      <dgm:spPr/>
      <dgm:t>
        <a:bodyPr/>
        <a:lstStyle/>
        <a:p>
          <a:endParaRPr lang="en-US"/>
        </a:p>
      </dgm:t>
    </dgm:pt>
    <dgm:pt modelId="{085EE7BC-8337-4DCF-9B0C-C239BB09A5F6}" type="sibTrans" cxnId="{A1779A48-2D71-4641-81CF-09B9B856834C}">
      <dgm:prSet/>
      <dgm:spPr/>
      <dgm:t>
        <a:bodyPr/>
        <a:lstStyle/>
        <a:p>
          <a:endParaRPr lang="en-US"/>
        </a:p>
      </dgm:t>
    </dgm:pt>
    <dgm:pt modelId="{B7B90B96-DC12-48ED-8B07-99FA4C415ACA}">
      <dgm:prSet phldrT="[Text]"/>
      <dgm:spPr/>
      <dgm:t>
        <a:bodyPr/>
        <a:lstStyle/>
        <a:p>
          <a:r>
            <a:rPr lang="en-US" dirty="0" smtClean="0">
              <a:solidFill>
                <a:srgbClr val="FBEFBB"/>
              </a:solidFill>
            </a:rPr>
            <a:t>Year 2</a:t>
          </a:r>
          <a:endParaRPr lang="en-US" dirty="0">
            <a:solidFill>
              <a:srgbClr val="FBEFBB"/>
            </a:solidFill>
          </a:endParaRPr>
        </a:p>
      </dgm:t>
    </dgm:pt>
    <dgm:pt modelId="{11AD89B2-CCEB-419C-8F4E-675369399681}" type="parTrans" cxnId="{F92D01C7-3DDC-4D45-BFA6-1847465BE999}">
      <dgm:prSet/>
      <dgm:spPr/>
      <dgm:t>
        <a:bodyPr/>
        <a:lstStyle/>
        <a:p>
          <a:endParaRPr lang="en-US"/>
        </a:p>
      </dgm:t>
    </dgm:pt>
    <dgm:pt modelId="{7F5A6E51-DFFF-48D9-A315-542F3BA2769B}" type="sibTrans" cxnId="{F92D01C7-3DDC-4D45-BFA6-1847465BE999}">
      <dgm:prSet/>
      <dgm:spPr/>
      <dgm:t>
        <a:bodyPr/>
        <a:lstStyle/>
        <a:p>
          <a:endParaRPr lang="en-US"/>
        </a:p>
      </dgm:t>
    </dgm:pt>
    <dgm:pt modelId="{6F257990-A97A-4D78-819B-78C56EF74B3D}">
      <dgm:prSet phldrT="[Text]"/>
      <dgm:spPr/>
      <dgm:t>
        <a:bodyPr/>
        <a:lstStyle/>
        <a:p>
          <a:r>
            <a:rPr lang="en-US" dirty="0" smtClean="0">
              <a:solidFill>
                <a:srgbClr val="FBEFBB"/>
              </a:solidFill>
            </a:rPr>
            <a:t>Year 3</a:t>
          </a:r>
          <a:endParaRPr lang="en-US" dirty="0">
            <a:solidFill>
              <a:srgbClr val="FBEFBB"/>
            </a:solidFill>
          </a:endParaRPr>
        </a:p>
      </dgm:t>
    </dgm:pt>
    <dgm:pt modelId="{26450DDE-E98D-466B-A582-A03D42167CE9}" type="parTrans" cxnId="{67D78CB7-3CDF-4F78-97B5-8CBBCA590F4A}">
      <dgm:prSet/>
      <dgm:spPr/>
      <dgm:t>
        <a:bodyPr/>
        <a:lstStyle/>
        <a:p>
          <a:endParaRPr lang="en-US"/>
        </a:p>
      </dgm:t>
    </dgm:pt>
    <dgm:pt modelId="{CC53249B-6215-4BD9-A012-121434858F7C}" type="sibTrans" cxnId="{67D78CB7-3CDF-4F78-97B5-8CBBCA590F4A}">
      <dgm:prSet/>
      <dgm:spPr/>
      <dgm:t>
        <a:bodyPr/>
        <a:lstStyle/>
        <a:p>
          <a:endParaRPr lang="en-US"/>
        </a:p>
      </dgm:t>
    </dgm:pt>
    <dgm:pt modelId="{E38847A8-B142-4502-8559-1719F7BACB65}">
      <dgm:prSet/>
      <dgm:spPr/>
      <dgm:t>
        <a:bodyPr/>
        <a:lstStyle/>
        <a:p>
          <a:r>
            <a:rPr lang="en-US" dirty="0" smtClean="0">
              <a:solidFill>
                <a:srgbClr val="FBEFBB"/>
              </a:solidFill>
            </a:rPr>
            <a:t>Year 4</a:t>
          </a:r>
          <a:endParaRPr lang="en-US" dirty="0">
            <a:solidFill>
              <a:srgbClr val="FBEFBB"/>
            </a:solidFill>
          </a:endParaRPr>
        </a:p>
      </dgm:t>
    </dgm:pt>
    <dgm:pt modelId="{C8E717A2-2CB6-4FF9-A661-330BCD1EC050}" type="parTrans" cxnId="{DE2C552A-8D01-4542-96CC-CA9D8359480D}">
      <dgm:prSet/>
      <dgm:spPr/>
      <dgm:t>
        <a:bodyPr/>
        <a:lstStyle/>
        <a:p>
          <a:endParaRPr lang="en-US"/>
        </a:p>
      </dgm:t>
    </dgm:pt>
    <dgm:pt modelId="{9BDA7EB7-98B2-45EA-8214-464ED2E48C5D}" type="sibTrans" cxnId="{DE2C552A-8D01-4542-96CC-CA9D8359480D}">
      <dgm:prSet/>
      <dgm:spPr/>
      <dgm:t>
        <a:bodyPr/>
        <a:lstStyle/>
        <a:p>
          <a:endParaRPr lang="en-US"/>
        </a:p>
      </dgm:t>
    </dgm:pt>
    <dgm:pt modelId="{63CCE84A-57B8-4B8D-B697-17F39462B71D}">
      <dgm:prSet/>
      <dgm:spPr/>
      <dgm:t>
        <a:bodyPr/>
        <a:lstStyle/>
        <a:p>
          <a:r>
            <a:rPr lang="en-US" dirty="0" smtClean="0">
              <a:solidFill>
                <a:srgbClr val="FBEFBB"/>
              </a:solidFill>
            </a:rPr>
            <a:t>Year 5</a:t>
          </a:r>
          <a:endParaRPr lang="en-US" dirty="0">
            <a:solidFill>
              <a:srgbClr val="FBEFBB"/>
            </a:solidFill>
          </a:endParaRPr>
        </a:p>
      </dgm:t>
    </dgm:pt>
    <dgm:pt modelId="{6659F011-683D-4A37-BAF9-C31E3D431638}" type="parTrans" cxnId="{536D9341-01AC-45FF-BA02-8001DD90C169}">
      <dgm:prSet/>
      <dgm:spPr/>
      <dgm:t>
        <a:bodyPr/>
        <a:lstStyle/>
        <a:p>
          <a:endParaRPr lang="en-US"/>
        </a:p>
      </dgm:t>
    </dgm:pt>
    <dgm:pt modelId="{BB68D02F-1876-4BE2-B4DC-4C0D6E0D7BE5}" type="sibTrans" cxnId="{536D9341-01AC-45FF-BA02-8001DD90C169}">
      <dgm:prSet/>
      <dgm:spPr/>
      <dgm:t>
        <a:bodyPr/>
        <a:lstStyle/>
        <a:p>
          <a:endParaRPr lang="en-US"/>
        </a:p>
      </dgm:t>
    </dgm:pt>
    <dgm:pt modelId="{81A16016-D633-4F72-9264-19D04E2E7CED}" type="pres">
      <dgm:prSet presAssocID="{B21BF06E-7AC5-4876-8652-5D4C1DEFC69D}" presName="linearFlow" presStyleCnt="0">
        <dgm:presLayoutVars>
          <dgm:dir/>
          <dgm:resizeHandles val="exact"/>
        </dgm:presLayoutVars>
      </dgm:prSet>
      <dgm:spPr/>
      <dgm:t>
        <a:bodyPr/>
        <a:lstStyle/>
        <a:p>
          <a:endParaRPr lang="en-US"/>
        </a:p>
      </dgm:t>
    </dgm:pt>
    <dgm:pt modelId="{E5068AAD-8A47-4897-AE90-9B8B9A2F42EE}" type="pres">
      <dgm:prSet presAssocID="{B4EAECF1-1C2A-45C6-AD77-738F5F5164AB}" presName="composite" presStyleCnt="0"/>
      <dgm:spPr/>
    </dgm:pt>
    <dgm:pt modelId="{D651B0DF-6F3A-4729-B9CB-0BCC637189FD}" type="pres">
      <dgm:prSet presAssocID="{B4EAECF1-1C2A-45C6-AD77-738F5F5164AB}"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0" r="-70000"/>
          </a:stretch>
        </a:blipFill>
      </dgm:spPr>
    </dgm:pt>
    <dgm:pt modelId="{46396B35-5A67-4870-B9B1-B26A916C6B19}" type="pres">
      <dgm:prSet presAssocID="{B4EAECF1-1C2A-45C6-AD77-738F5F5164AB}" presName="txShp" presStyleLbl="node1" presStyleIdx="0" presStyleCnt="5">
        <dgm:presLayoutVars>
          <dgm:bulletEnabled val="1"/>
        </dgm:presLayoutVars>
      </dgm:prSet>
      <dgm:spPr/>
      <dgm:t>
        <a:bodyPr/>
        <a:lstStyle/>
        <a:p>
          <a:endParaRPr lang="en-US"/>
        </a:p>
      </dgm:t>
    </dgm:pt>
    <dgm:pt modelId="{55CC28BB-A95B-4AEE-9EBD-CAADA6C895CE}" type="pres">
      <dgm:prSet presAssocID="{085EE7BC-8337-4DCF-9B0C-C239BB09A5F6}" presName="spacing" presStyleCnt="0"/>
      <dgm:spPr/>
    </dgm:pt>
    <dgm:pt modelId="{AE13F5FD-90EC-4FA6-9245-B5AE97D8F29E}" type="pres">
      <dgm:prSet presAssocID="{B7B90B96-DC12-48ED-8B07-99FA4C415ACA}" presName="composite" presStyleCnt="0"/>
      <dgm:spPr/>
    </dgm:pt>
    <dgm:pt modelId="{58271C3E-14A5-458C-BA78-E68DD27FF0BE}" type="pres">
      <dgm:prSet presAssocID="{B7B90B96-DC12-48ED-8B07-99FA4C415ACA}" presName="imgShp"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F4B2D692-D50C-4823-B2EE-C60E92FBDFF9}" type="pres">
      <dgm:prSet presAssocID="{B7B90B96-DC12-48ED-8B07-99FA4C415ACA}" presName="txShp" presStyleLbl="node1" presStyleIdx="1" presStyleCnt="5">
        <dgm:presLayoutVars>
          <dgm:bulletEnabled val="1"/>
        </dgm:presLayoutVars>
      </dgm:prSet>
      <dgm:spPr/>
      <dgm:t>
        <a:bodyPr/>
        <a:lstStyle/>
        <a:p>
          <a:endParaRPr lang="en-US"/>
        </a:p>
      </dgm:t>
    </dgm:pt>
    <dgm:pt modelId="{D09BC732-797F-4424-AC31-4D01E5F4B26D}" type="pres">
      <dgm:prSet presAssocID="{7F5A6E51-DFFF-48D9-A315-542F3BA2769B}" presName="spacing" presStyleCnt="0"/>
      <dgm:spPr/>
    </dgm:pt>
    <dgm:pt modelId="{CBDEC0FC-A158-451A-8FB7-738E36157350}" type="pres">
      <dgm:prSet presAssocID="{6F257990-A97A-4D78-819B-78C56EF74B3D}" presName="composite" presStyleCnt="0"/>
      <dgm:spPr/>
    </dgm:pt>
    <dgm:pt modelId="{BEBA3C4B-3BC7-424C-A76D-300C5C459486}" type="pres">
      <dgm:prSet presAssocID="{6F257990-A97A-4D78-819B-78C56EF74B3D}" presName="imgShp"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pt>
    <dgm:pt modelId="{9D9BF30A-3C48-436F-9B81-EE4D3D764263}" type="pres">
      <dgm:prSet presAssocID="{6F257990-A97A-4D78-819B-78C56EF74B3D}" presName="txShp" presStyleLbl="node1" presStyleIdx="2" presStyleCnt="5">
        <dgm:presLayoutVars>
          <dgm:bulletEnabled val="1"/>
        </dgm:presLayoutVars>
      </dgm:prSet>
      <dgm:spPr/>
      <dgm:t>
        <a:bodyPr/>
        <a:lstStyle/>
        <a:p>
          <a:endParaRPr lang="en-US"/>
        </a:p>
      </dgm:t>
    </dgm:pt>
    <dgm:pt modelId="{ECAFE742-A079-489B-9B95-49946D3D30E6}" type="pres">
      <dgm:prSet presAssocID="{CC53249B-6215-4BD9-A012-121434858F7C}" presName="spacing" presStyleCnt="0"/>
      <dgm:spPr/>
    </dgm:pt>
    <dgm:pt modelId="{F6871BD2-0B88-4C19-AE58-8313B6F4835D}" type="pres">
      <dgm:prSet presAssocID="{E38847A8-B142-4502-8559-1719F7BACB65}" presName="composite" presStyleCnt="0"/>
      <dgm:spPr/>
    </dgm:pt>
    <dgm:pt modelId="{8A51DD6E-7D9F-4647-A2A4-A529997CFC1C}" type="pres">
      <dgm:prSet presAssocID="{E38847A8-B142-4502-8559-1719F7BACB65}" presName="imgShp"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4000" r="-4000"/>
          </a:stretch>
        </a:blipFill>
      </dgm:spPr>
    </dgm:pt>
    <dgm:pt modelId="{2026B538-AE42-42D3-944A-8E6D1A745225}" type="pres">
      <dgm:prSet presAssocID="{E38847A8-B142-4502-8559-1719F7BACB65}" presName="txShp" presStyleLbl="node1" presStyleIdx="3" presStyleCnt="5">
        <dgm:presLayoutVars>
          <dgm:bulletEnabled val="1"/>
        </dgm:presLayoutVars>
      </dgm:prSet>
      <dgm:spPr/>
      <dgm:t>
        <a:bodyPr/>
        <a:lstStyle/>
        <a:p>
          <a:endParaRPr lang="en-US"/>
        </a:p>
      </dgm:t>
    </dgm:pt>
    <dgm:pt modelId="{DC694B47-DB2D-402F-AE66-41E586CD8587}" type="pres">
      <dgm:prSet presAssocID="{9BDA7EB7-98B2-45EA-8214-464ED2E48C5D}" presName="spacing" presStyleCnt="0"/>
      <dgm:spPr/>
    </dgm:pt>
    <dgm:pt modelId="{A6F38C3B-5A4B-46D7-981B-5C198DBC38A6}" type="pres">
      <dgm:prSet presAssocID="{63CCE84A-57B8-4B8D-B697-17F39462B71D}" presName="composite" presStyleCnt="0"/>
      <dgm:spPr/>
    </dgm:pt>
    <dgm:pt modelId="{B6FB3B23-BBFB-4B49-80A5-33229F06F370}" type="pres">
      <dgm:prSet presAssocID="{63CCE84A-57B8-4B8D-B697-17F39462B71D}" presName="imgShp" presStyleLbl="fgImgPlace1" presStyleIdx="4"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4000" r="-4000"/>
          </a:stretch>
        </a:blipFill>
      </dgm:spPr>
    </dgm:pt>
    <dgm:pt modelId="{292475E0-8199-496E-B392-E3C319194CA1}" type="pres">
      <dgm:prSet presAssocID="{63CCE84A-57B8-4B8D-B697-17F39462B71D}" presName="txShp" presStyleLbl="node1" presStyleIdx="4" presStyleCnt="5">
        <dgm:presLayoutVars>
          <dgm:bulletEnabled val="1"/>
        </dgm:presLayoutVars>
      </dgm:prSet>
      <dgm:spPr/>
      <dgm:t>
        <a:bodyPr/>
        <a:lstStyle/>
        <a:p>
          <a:endParaRPr lang="en-US"/>
        </a:p>
      </dgm:t>
    </dgm:pt>
  </dgm:ptLst>
  <dgm:cxnLst>
    <dgm:cxn modelId="{3B1EC1DF-D4B5-4BCA-A532-E1F1FBED8B86}" type="presOf" srcId="{B4EAECF1-1C2A-45C6-AD77-738F5F5164AB}" destId="{46396B35-5A67-4870-B9B1-B26A916C6B19}" srcOrd="0" destOrd="0" presId="urn:microsoft.com/office/officeart/2005/8/layout/vList3#6"/>
    <dgm:cxn modelId="{27AB0F90-89CD-491E-909A-CA816858EC37}" type="presOf" srcId="{B7B90B96-DC12-48ED-8B07-99FA4C415ACA}" destId="{F4B2D692-D50C-4823-B2EE-C60E92FBDFF9}" srcOrd="0" destOrd="0" presId="urn:microsoft.com/office/officeart/2005/8/layout/vList3#6"/>
    <dgm:cxn modelId="{536D9341-01AC-45FF-BA02-8001DD90C169}" srcId="{B21BF06E-7AC5-4876-8652-5D4C1DEFC69D}" destId="{63CCE84A-57B8-4B8D-B697-17F39462B71D}" srcOrd="4" destOrd="0" parTransId="{6659F011-683D-4A37-BAF9-C31E3D431638}" sibTransId="{BB68D02F-1876-4BE2-B4DC-4C0D6E0D7BE5}"/>
    <dgm:cxn modelId="{9BE1217B-6E0B-4982-9A0E-0E29E1BF23A2}" type="presOf" srcId="{E38847A8-B142-4502-8559-1719F7BACB65}" destId="{2026B538-AE42-42D3-944A-8E6D1A745225}" srcOrd="0" destOrd="0" presId="urn:microsoft.com/office/officeart/2005/8/layout/vList3#6"/>
    <dgm:cxn modelId="{F92D01C7-3DDC-4D45-BFA6-1847465BE999}" srcId="{B21BF06E-7AC5-4876-8652-5D4C1DEFC69D}" destId="{B7B90B96-DC12-48ED-8B07-99FA4C415ACA}" srcOrd="1" destOrd="0" parTransId="{11AD89B2-CCEB-419C-8F4E-675369399681}" sibTransId="{7F5A6E51-DFFF-48D9-A315-542F3BA2769B}"/>
    <dgm:cxn modelId="{DCD988C3-D026-4E3F-9CAB-26E5895509F1}" type="presOf" srcId="{B21BF06E-7AC5-4876-8652-5D4C1DEFC69D}" destId="{81A16016-D633-4F72-9264-19D04E2E7CED}" srcOrd="0" destOrd="0" presId="urn:microsoft.com/office/officeart/2005/8/layout/vList3#6"/>
    <dgm:cxn modelId="{67D78CB7-3CDF-4F78-97B5-8CBBCA590F4A}" srcId="{B21BF06E-7AC5-4876-8652-5D4C1DEFC69D}" destId="{6F257990-A97A-4D78-819B-78C56EF74B3D}" srcOrd="2" destOrd="0" parTransId="{26450DDE-E98D-466B-A582-A03D42167CE9}" sibTransId="{CC53249B-6215-4BD9-A012-121434858F7C}"/>
    <dgm:cxn modelId="{A1779A48-2D71-4641-81CF-09B9B856834C}" srcId="{B21BF06E-7AC5-4876-8652-5D4C1DEFC69D}" destId="{B4EAECF1-1C2A-45C6-AD77-738F5F5164AB}" srcOrd="0" destOrd="0" parTransId="{0604C820-A652-4C1C-9D74-F86E3EFDF7B4}" sibTransId="{085EE7BC-8337-4DCF-9B0C-C239BB09A5F6}"/>
    <dgm:cxn modelId="{A28A13D1-E8D4-45BA-AB21-25B0A102A1F8}" type="presOf" srcId="{6F257990-A97A-4D78-819B-78C56EF74B3D}" destId="{9D9BF30A-3C48-436F-9B81-EE4D3D764263}" srcOrd="0" destOrd="0" presId="urn:microsoft.com/office/officeart/2005/8/layout/vList3#6"/>
    <dgm:cxn modelId="{DE2C552A-8D01-4542-96CC-CA9D8359480D}" srcId="{B21BF06E-7AC5-4876-8652-5D4C1DEFC69D}" destId="{E38847A8-B142-4502-8559-1719F7BACB65}" srcOrd="3" destOrd="0" parTransId="{C8E717A2-2CB6-4FF9-A661-330BCD1EC050}" sibTransId="{9BDA7EB7-98B2-45EA-8214-464ED2E48C5D}"/>
    <dgm:cxn modelId="{F99AE010-1799-4EDF-9F71-6F939382CD8E}" type="presOf" srcId="{63CCE84A-57B8-4B8D-B697-17F39462B71D}" destId="{292475E0-8199-496E-B392-E3C319194CA1}" srcOrd="0" destOrd="0" presId="urn:microsoft.com/office/officeart/2005/8/layout/vList3#6"/>
    <dgm:cxn modelId="{D88051B5-963C-4B63-8000-9EC00BE40B20}" type="presParOf" srcId="{81A16016-D633-4F72-9264-19D04E2E7CED}" destId="{E5068AAD-8A47-4897-AE90-9B8B9A2F42EE}" srcOrd="0" destOrd="0" presId="urn:microsoft.com/office/officeart/2005/8/layout/vList3#6"/>
    <dgm:cxn modelId="{F069A1B8-0D55-4794-B873-2E49EDC29CFB}" type="presParOf" srcId="{E5068AAD-8A47-4897-AE90-9B8B9A2F42EE}" destId="{D651B0DF-6F3A-4729-B9CB-0BCC637189FD}" srcOrd="0" destOrd="0" presId="urn:microsoft.com/office/officeart/2005/8/layout/vList3#6"/>
    <dgm:cxn modelId="{4ECF0AC6-D7C7-4D37-9F97-B78D943C89E6}" type="presParOf" srcId="{E5068AAD-8A47-4897-AE90-9B8B9A2F42EE}" destId="{46396B35-5A67-4870-B9B1-B26A916C6B19}" srcOrd="1" destOrd="0" presId="urn:microsoft.com/office/officeart/2005/8/layout/vList3#6"/>
    <dgm:cxn modelId="{4A86A53F-05BE-48C6-88A1-CB5ADEA5F643}" type="presParOf" srcId="{81A16016-D633-4F72-9264-19D04E2E7CED}" destId="{55CC28BB-A95B-4AEE-9EBD-CAADA6C895CE}" srcOrd="1" destOrd="0" presId="urn:microsoft.com/office/officeart/2005/8/layout/vList3#6"/>
    <dgm:cxn modelId="{049015C2-3579-433C-8C67-904B76EF2CDE}" type="presParOf" srcId="{81A16016-D633-4F72-9264-19D04E2E7CED}" destId="{AE13F5FD-90EC-4FA6-9245-B5AE97D8F29E}" srcOrd="2" destOrd="0" presId="urn:microsoft.com/office/officeart/2005/8/layout/vList3#6"/>
    <dgm:cxn modelId="{866007FF-43A6-44A3-992B-27388AA80AA4}" type="presParOf" srcId="{AE13F5FD-90EC-4FA6-9245-B5AE97D8F29E}" destId="{58271C3E-14A5-458C-BA78-E68DD27FF0BE}" srcOrd="0" destOrd="0" presId="urn:microsoft.com/office/officeart/2005/8/layout/vList3#6"/>
    <dgm:cxn modelId="{844DEA24-CE8E-4E87-B8EC-35C5BD4CE5B4}" type="presParOf" srcId="{AE13F5FD-90EC-4FA6-9245-B5AE97D8F29E}" destId="{F4B2D692-D50C-4823-B2EE-C60E92FBDFF9}" srcOrd="1" destOrd="0" presId="urn:microsoft.com/office/officeart/2005/8/layout/vList3#6"/>
    <dgm:cxn modelId="{5E56D93C-3A2F-4531-A86E-9EB79BA7B013}" type="presParOf" srcId="{81A16016-D633-4F72-9264-19D04E2E7CED}" destId="{D09BC732-797F-4424-AC31-4D01E5F4B26D}" srcOrd="3" destOrd="0" presId="urn:microsoft.com/office/officeart/2005/8/layout/vList3#6"/>
    <dgm:cxn modelId="{F2AB75DA-2FFE-4621-AF2A-64E6A5AC24AA}" type="presParOf" srcId="{81A16016-D633-4F72-9264-19D04E2E7CED}" destId="{CBDEC0FC-A158-451A-8FB7-738E36157350}" srcOrd="4" destOrd="0" presId="urn:microsoft.com/office/officeart/2005/8/layout/vList3#6"/>
    <dgm:cxn modelId="{9D188E1B-1148-4330-A785-5C38E0F313DE}" type="presParOf" srcId="{CBDEC0FC-A158-451A-8FB7-738E36157350}" destId="{BEBA3C4B-3BC7-424C-A76D-300C5C459486}" srcOrd="0" destOrd="0" presId="urn:microsoft.com/office/officeart/2005/8/layout/vList3#6"/>
    <dgm:cxn modelId="{395FB5E8-6415-4A66-A2D1-7A7CEE2FE693}" type="presParOf" srcId="{CBDEC0FC-A158-451A-8FB7-738E36157350}" destId="{9D9BF30A-3C48-436F-9B81-EE4D3D764263}" srcOrd="1" destOrd="0" presId="urn:microsoft.com/office/officeart/2005/8/layout/vList3#6"/>
    <dgm:cxn modelId="{7D0C099C-4CC4-478C-898F-BC58687A7E1E}" type="presParOf" srcId="{81A16016-D633-4F72-9264-19D04E2E7CED}" destId="{ECAFE742-A079-489B-9B95-49946D3D30E6}" srcOrd="5" destOrd="0" presId="urn:microsoft.com/office/officeart/2005/8/layout/vList3#6"/>
    <dgm:cxn modelId="{25E7A689-643E-4960-AE30-BA9D6E498C98}" type="presParOf" srcId="{81A16016-D633-4F72-9264-19D04E2E7CED}" destId="{F6871BD2-0B88-4C19-AE58-8313B6F4835D}" srcOrd="6" destOrd="0" presId="urn:microsoft.com/office/officeart/2005/8/layout/vList3#6"/>
    <dgm:cxn modelId="{9CFCFBAE-23B1-43EE-AEB5-F3807B82090A}" type="presParOf" srcId="{F6871BD2-0B88-4C19-AE58-8313B6F4835D}" destId="{8A51DD6E-7D9F-4647-A2A4-A529997CFC1C}" srcOrd="0" destOrd="0" presId="urn:microsoft.com/office/officeart/2005/8/layout/vList3#6"/>
    <dgm:cxn modelId="{FE608EE8-E3E8-4B33-BF0F-2E96573356F0}" type="presParOf" srcId="{F6871BD2-0B88-4C19-AE58-8313B6F4835D}" destId="{2026B538-AE42-42D3-944A-8E6D1A745225}" srcOrd="1" destOrd="0" presId="urn:microsoft.com/office/officeart/2005/8/layout/vList3#6"/>
    <dgm:cxn modelId="{EB954E52-A10C-4C7E-A9A4-41153FBE3AC6}" type="presParOf" srcId="{81A16016-D633-4F72-9264-19D04E2E7CED}" destId="{DC694B47-DB2D-402F-AE66-41E586CD8587}" srcOrd="7" destOrd="0" presId="urn:microsoft.com/office/officeart/2005/8/layout/vList3#6"/>
    <dgm:cxn modelId="{D8F2B6CF-4635-43A9-A7B0-168B00BF21A4}" type="presParOf" srcId="{81A16016-D633-4F72-9264-19D04E2E7CED}" destId="{A6F38C3B-5A4B-46D7-981B-5C198DBC38A6}" srcOrd="8" destOrd="0" presId="urn:microsoft.com/office/officeart/2005/8/layout/vList3#6"/>
    <dgm:cxn modelId="{88D86ED6-2D08-4C7D-AC1C-B4D918CA6CDD}" type="presParOf" srcId="{A6F38C3B-5A4B-46D7-981B-5C198DBC38A6}" destId="{B6FB3B23-BBFB-4B49-80A5-33229F06F370}" srcOrd="0" destOrd="0" presId="urn:microsoft.com/office/officeart/2005/8/layout/vList3#6"/>
    <dgm:cxn modelId="{B75E99E8-E11F-40AC-9A88-98EF407356FF}" type="presParOf" srcId="{A6F38C3B-5A4B-46D7-981B-5C198DBC38A6}" destId="{292475E0-8199-496E-B392-E3C319194CA1}" srcOrd="1" destOrd="0" presId="urn:microsoft.com/office/officeart/2005/8/layout/vList3#6"/>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97BE1D4-DBA8-4B2B-BA86-D4AE32E1A15D}" type="doc">
      <dgm:prSet loTypeId="urn:microsoft.com/office/officeart/2005/8/layout/cycle1" loCatId="cycle" qsTypeId="urn:microsoft.com/office/officeart/2005/8/quickstyle/3d1" qsCatId="3D" csTypeId="urn:microsoft.com/office/officeart/2005/8/colors/colorful2" csCatId="colorful" phldr="1"/>
      <dgm:spPr/>
      <dgm:t>
        <a:bodyPr/>
        <a:lstStyle/>
        <a:p>
          <a:endParaRPr lang="en-US"/>
        </a:p>
      </dgm:t>
    </dgm:pt>
    <dgm:pt modelId="{C32DD25F-F242-4A75-A0EA-75AEC8C3B3B9}">
      <dgm:prSet phldrT="[Text]" custT="1"/>
      <dgm:spPr/>
      <dgm:t>
        <a:bodyPr/>
        <a:lstStyle/>
        <a:p>
          <a:r>
            <a:rPr lang="en-US" sz="3600" dirty="0" smtClean="0">
              <a:solidFill>
                <a:srgbClr val="800000"/>
              </a:solidFill>
            </a:rPr>
            <a:t>Year 2</a:t>
          </a:r>
          <a:endParaRPr lang="en-US" sz="3600" dirty="0">
            <a:solidFill>
              <a:srgbClr val="800000"/>
            </a:solidFill>
          </a:endParaRPr>
        </a:p>
      </dgm:t>
    </dgm:pt>
    <dgm:pt modelId="{7CC9A2B5-2376-41E1-942B-9CB3D0EFA0B7}" type="parTrans" cxnId="{E3AFF7E3-CD5A-4F0C-9967-BB7026B8626E}">
      <dgm:prSet/>
      <dgm:spPr/>
      <dgm:t>
        <a:bodyPr/>
        <a:lstStyle/>
        <a:p>
          <a:endParaRPr lang="en-US"/>
        </a:p>
      </dgm:t>
    </dgm:pt>
    <dgm:pt modelId="{9823EE64-7336-46F0-A328-9AA8BCBCD0C2}" type="sibTrans" cxnId="{E3AFF7E3-CD5A-4F0C-9967-BB7026B8626E}">
      <dgm:prSet/>
      <dgm:spPr/>
      <dgm:t>
        <a:bodyPr/>
        <a:lstStyle/>
        <a:p>
          <a:endParaRPr lang="en-US"/>
        </a:p>
      </dgm:t>
    </dgm:pt>
    <dgm:pt modelId="{1C00C3A9-23E9-4D0E-8ED6-74880AC62013}">
      <dgm:prSet phldrT="[Text]" custT="1"/>
      <dgm:spPr/>
      <dgm:t>
        <a:bodyPr/>
        <a:lstStyle/>
        <a:p>
          <a:r>
            <a:rPr lang="en-US" sz="3600" dirty="0" smtClean="0">
              <a:solidFill>
                <a:srgbClr val="800000"/>
              </a:solidFill>
            </a:rPr>
            <a:t>Year 3</a:t>
          </a:r>
          <a:endParaRPr lang="en-US" sz="3600" dirty="0">
            <a:solidFill>
              <a:srgbClr val="800000"/>
            </a:solidFill>
          </a:endParaRPr>
        </a:p>
      </dgm:t>
    </dgm:pt>
    <dgm:pt modelId="{252BE86D-2E42-4EBA-90E4-0A1CF038B14D}" type="parTrans" cxnId="{E2B503E0-8DF0-489A-9F06-B530E811D4C9}">
      <dgm:prSet/>
      <dgm:spPr/>
      <dgm:t>
        <a:bodyPr/>
        <a:lstStyle/>
        <a:p>
          <a:endParaRPr lang="en-US"/>
        </a:p>
      </dgm:t>
    </dgm:pt>
    <dgm:pt modelId="{7295F818-3FC9-48BD-B646-8304D4A332BF}" type="sibTrans" cxnId="{E2B503E0-8DF0-489A-9F06-B530E811D4C9}">
      <dgm:prSet/>
      <dgm:spPr/>
      <dgm:t>
        <a:bodyPr/>
        <a:lstStyle/>
        <a:p>
          <a:endParaRPr lang="en-US"/>
        </a:p>
      </dgm:t>
    </dgm:pt>
    <dgm:pt modelId="{6FA71BBA-936E-43A8-9CF9-A88779531850}">
      <dgm:prSet phldrT="[Text]" custT="1"/>
      <dgm:spPr/>
      <dgm:t>
        <a:bodyPr/>
        <a:lstStyle/>
        <a:p>
          <a:r>
            <a:rPr lang="en-US" sz="3600" dirty="0" smtClean="0">
              <a:solidFill>
                <a:srgbClr val="800000"/>
              </a:solidFill>
            </a:rPr>
            <a:t>Year 4</a:t>
          </a:r>
          <a:endParaRPr lang="en-US" sz="3600" dirty="0">
            <a:solidFill>
              <a:srgbClr val="800000"/>
            </a:solidFill>
          </a:endParaRPr>
        </a:p>
      </dgm:t>
    </dgm:pt>
    <dgm:pt modelId="{0BFC55AB-0BA0-43E6-A4F1-FF21AA2320F1}" type="parTrans" cxnId="{CA089838-E504-40C4-BFFE-2101C8A3DA17}">
      <dgm:prSet/>
      <dgm:spPr/>
      <dgm:t>
        <a:bodyPr/>
        <a:lstStyle/>
        <a:p>
          <a:endParaRPr lang="en-US"/>
        </a:p>
      </dgm:t>
    </dgm:pt>
    <dgm:pt modelId="{17970D67-F266-4F56-89B5-7A4739146C9B}" type="sibTrans" cxnId="{CA089838-E504-40C4-BFFE-2101C8A3DA17}">
      <dgm:prSet/>
      <dgm:spPr/>
      <dgm:t>
        <a:bodyPr/>
        <a:lstStyle/>
        <a:p>
          <a:endParaRPr lang="en-US"/>
        </a:p>
      </dgm:t>
    </dgm:pt>
    <dgm:pt modelId="{94E1A941-3398-48B4-8DD4-0487DFEF2996}">
      <dgm:prSet phldrT="[Text]" custT="1"/>
      <dgm:spPr/>
      <dgm:t>
        <a:bodyPr/>
        <a:lstStyle/>
        <a:p>
          <a:r>
            <a:rPr lang="en-US" sz="3600" dirty="0" smtClean="0">
              <a:solidFill>
                <a:srgbClr val="800000"/>
              </a:solidFill>
            </a:rPr>
            <a:t>Year 1</a:t>
          </a:r>
          <a:endParaRPr lang="en-US" sz="3600" dirty="0">
            <a:solidFill>
              <a:srgbClr val="800000"/>
            </a:solidFill>
          </a:endParaRPr>
        </a:p>
      </dgm:t>
    </dgm:pt>
    <dgm:pt modelId="{25928DAE-C1B6-48E8-BE25-73652093BC63}" type="parTrans" cxnId="{01B6018D-B32D-4752-88D0-EA6AB46CC39D}">
      <dgm:prSet/>
      <dgm:spPr/>
      <dgm:t>
        <a:bodyPr/>
        <a:lstStyle/>
        <a:p>
          <a:endParaRPr lang="en-US"/>
        </a:p>
      </dgm:t>
    </dgm:pt>
    <dgm:pt modelId="{48A9626C-95C7-44D3-B57D-6CB97D01CF94}" type="sibTrans" cxnId="{01B6018D-B32D-4752-88D0-EA6AB46CC39D}">
      <dgm:prSet/>
      <dgm:spPr/>
      <dgm:t>
        <a:bodyPr/>
        <a:lstStyle/>
        <a:p>
          <a:endParaRPr lang="en-US"/>
        </a:p>
      </dgm:t>
    </dgm:pt>
    <dgm:pt modelId="{286BA7D0-E717-4FB2-82BD-C5E7AAEAE14B}" type="pres">
      <dgm:prSet presAssocID="{497BE1D4-DBA8-4B2B-BA86-D4AE32E1A15D}" presName="cycle" presStyleCnt="0">
        <dgm:presLayoutVars>
          <dgm:dir/>
          <dgm:resizeHandles val="exact"/>
        </dgm:presLayoutVars>
      </dgm:prSet>
      <dgm:spPr/>
      <dgm:t>
        <a:bodyPr/>
        <a:lstStyle/>
        <a:p>
          <a:endParaRPr lang="en-US"/>
        </a:p>
      </dgm:t>
    </dgm:pt>
    <dgm:pt modelId="{EA9CFC8F-E1BD-4424-87D3-94B5456386D0}" type="pres">
      <dgm:prSet presAssocID="{C32DD25F-F242-4A75-A0EA-75AEC8C3B3B9}" presName="dummy" presStyleCnt="0"/>
      <dgm:spPr/>
    </dgm:pt>
    <dgm:pt modelId="{9E21A54E-8A59-40C8-A6D8-E655BD360F4B}" type="pres">
      <dgm:prSet presAssocID="{C32DD25F-F242-4A75-A0EA-75AEC8C3B3B9}" presName="node" presStyleLbl="revTx" presStyleIdx="0" presStyleCnt="4">
        <dgm:presLayoutVars>
          <dgm:bulletEnabled val="1"/>
        </dgm:presLayoutVars>
      </dgm:prSet>
      <dgm:spPr/>
      <dgm:t>
        <a:bodyPr/>
        <a:lstStyle/>
        <a:p>
          <a:endParaRPr lang="en-US"/>
        </a:p>
      </dgm:t>
    </dgm:pt>
    <dgm:pt modelId="{1BA6D0E7-774E-484A-A3CB-959B02144D7E}" type="pres">
      <dgm:prSet presAssocID="{9823EE64-7336-46F0-A328-9AA8BCBCD0C2}" presName="sibTrans" presStyleLbl="node1" presStyleIdx="0" presStyleCnt="4" custScaleX="110000" custScaleY="110000"/>
      <dgm:spPr/>
      <dgm:t>
        <a:bodyPr/>
        <a:lstStyle/>
        <a:p>
          <a:endParaRPr lang="en-US"/>
        </a:p>
      </dgm:t>
    </dgm:pt>
    <dgm:pt modelId="{2AD05522-F46A-489C-A519-D0AE02AC875F}" type="pres">
      <dgm:prSet presAssocID="{1C00C3A9-23E9-4D0E-8ED6-74880AC62013}" presName="dummy" presStyleCnt="0"/>
      <dgm:spPr/>
    </dgm:pt>
    <dgm:pt modelId="{473C9A81-9475-4B4B-983B-FD9EA603DCBA}" type="pres">
      <dgm:prSet presAssocID="{1C00C3A9-23E9-4D0E-8ED6-74880AC62013}" presName="node" presStyleLbl="revTx" presStyleIdx="1" presStyleCnt="4">
        <dgm:presLayoutVars>
          <dgm:bulletEnabled val="1"/>
        </dgm:presLayoutVars>
      </dgm:prSet>
      <dgm:spPr/>
      <dgm:t>
        <a:bodyPr/>
        <a:lstStyle/>
        <a:p>
          <a:endParaRPr lang="en-US"/>
        </a:p>
      </dgm:t>
    </dgm:pt>
    <dgm:pt modelId="{6860CE5A-6D17-4539-BE62-4F69C8480333}" type="pres">
      <dgm:prSet presAssocID="{7295F818-3FC9-48BD-B646-8304D4A332BF}" presName="sibTrans" presStyleLbl="node1" presStyleIdx="1" presStyleCnt="4" custScaleX="110000" custScaleY="110000"/>
      <dgm:spPr/>
      <dgm:t>
        <a:bodyPr/>
        <a:lstStyle/>
        <a:p>
          <a:endParaRPr lang="en-US"/>
        </a:p>
      </dgm:t>
    </dgm:pt>
    <dgm:pt modelId="{0BBBFB2F-EAC0-4A50-8E35-0B16CBF03C50}" type="pres">
      <dgm:prSet presAssocID="{6FA71BBA-936E-43A8-9CF9-A88779531850}" presName="dummy" presStyleCnt="0"/>
      <dgm:spPr/>
    </dgm:pt>
    <dgm:pt modelId="{3C426EAB-17EC-4A9D-B87F-FE97F7EE75FF}" type="pres">
      <dgm:prSet presAssocID="{6FA71BBA-936E-43A8-9CF9-A88779531850}" presName="node" presStyleLbl="revTx" presStyleIdx="2" presStyleCnt="4">
        <dgm:presLayoutVars>
          <dgm:bulletEnabled val="1"/>
        </dgm:presLayoutVars>
      </dgm:prSet>
      <dgm:spPr/>
      <dgm:t>
        <a:bodyPr/>
        <a:lstStyle/>
        <a:p>
          <a:endParaRPr lang="en-US"/>
        </a:p>
      </dgm:t>
    </dgm:pt>
    <dgm:pt modelId="{3ECCA81D-9795-425A-B4A6-E2AEDCF14DE6}" type="pres">
      <dgm:prSet presAssocID="{17970D67-F266-4F56-89B5-7A4739146C9B}" presName="sibTrans" presStyleLbl="node1" presStyleIdx="2" presStyleCnt="4" custScaleX="121000" custScaleY="121000"/>
      <dgm:spPr/>
      <dgm:t>
        <a:bodyPr/>
        <a:lstStyle/>
        <a:p>
          <a:endParaRPr lang="en-US"/>
        </a:p>
      </dgm:t>
    </dgm:pt>
    <dgm:pt modelId="{E0000A64-69CD-4EFE-8017-83ED10B7EDB8}" type="pres">
      <dgm:prSet presAssocID="{94E1A941-3398-48B4-8DD4-0487DFEF2996}" presName="dummy" presStyleCnt="0"/>
      <dgm:spPr/>
    </dgm:pt>
    <dgm:pt modelId="{8B9C8682-EDA2-4888-A9F2-9896F8F36DD5}" type="pres">
      <dgm:prSet presAssocID="{94E1A941-3398-48B4-8DD4-0487DFEF2996}" presName="node" presStyleLbl="revTx" presStyleIdx="3" presStyleCnt="4">
        <dgm:presLayoutVars>
          <dgm:bulletEnabled val="1"/>
        </dgm:presLayoutVars>
      </dgm:prSet>
      <dgm:spPr/>
      <dgm:t>
        <a:bodyPr/>
        <a:lstStyle/>
        <a:p>
          <a:endParaRPr lang="en-US"/>
        </a:p>
      </dgm:t>
    </dgm:pt>
    <dgm:pt modelId="{7CB7A8B7-427A-4A5B-B7D3-79C9C3DD7A9B}" type="pres">
      <dgm:prSet presAssocID="{48A9626C-95C7-44D3-B57D-6CB97D01CF94}" presName="sibTrans" presStyleLbl="node1" presStyleIdx="3" presStyleCnt="4" custScaleX="110000" custScaleY="110000"/>
      <dgm:spPr/>
      <dgm:t>
        <a:bodyPr/>
        <a:lstStyle/>
        <a:p>
          <a:endParaRPr lang="en-US"/>
        </a:p>
      </dgm:t>
    </dgm:pt>
  </dgm:ptLst>
  <dgm:cxnLst>
    <dgm:cxn modelId="{A3A5718B-F380-41D7-9A3B-4C14966E8A1A}" type="presOf" srcId="{17970D67-F266-4F56-89B5-7A4739146C9B}" destId="{3ECCA81D-9795-425A-B4A6-E2AEDCF14DE6}" srcOrd="0" destOrd="0" presId="urn:microsoft.com/office/officeart/2005/8/layout/cycle1"/>
    <dgm:cxn modelId="{86D105A7-6C22-4AE4-8D52-581CD8F878CE}" type="presOf" srcId="{1C00C3A9-23E9-4D0E-8ED6-74880AC62013}" destId="{473C9A81-9475-4B4B-983B-FD9EA603DCBA}" srcOrd="0" destOrd="0" presId="urn:microsoft.com/office/officeart/2005/8/layout/cycle1"/>
    <dgm:cxn modelId="{CA089838-E504-40C4-BFFE-2101C8A3DA17}" srcId="{497BE1D4-DBA8-4B2B-BA86-D4AE32E1A15D}" destId="{6FA71BBA-936E-43A8-9CF9-A88779531850}" srcOrd="2" destOrd="0" parTransId="{0BFC55AB-0BA0-43E6-A4F1-FF21AA2320F1}" sibTransId="{17970D67-F266-4F56-89B5-7A4739146C9B}"/>
    <dgm:cxn modelId="{AB71230F-378C-4432-9D9C-82B83290D196}" type="presOf" srcId="{94E1A941-3398-48B4-8DD4-0487DFEF2996}" destId="{8B9C8682-EDA2-4888-A9F2-9896F8F36DD5}" srcOrd="0" destOrd="0" presId="urn:microsoft.com/office/officeart/2005/8/layout/cycle1"/>
    <dgm:cxn modelId="{D3F59F6A-AE37-4F7E-80B9-BDAC1CB7F890}" type="presOf" srcId="{7295F818-3FC9-48BD-B646-8304D4A332BF}" destId="{6860CE5A-6D17-4539-BE62-4F69C8480333}" srcOrd="0" destOrd="0" presId="urn:microsoft.com/office/officeart/2005/8/layout/cycle1"/>
    <dgm:cxn modelId="{2FE7B25F-BA14-4AEE-B7F7-E93E45AD53A5}" type="presOf" srcId="{497BE1D4-DBA8-4B2B-BA86-D4AE32E1A15D}" destId="{286BA7D0-E717-4FB2-82BD-C5E7AAEAE14B}" srcOrd="0" destOrd="0" presId="urn:microsoft.com/office/officeart/2005/8/layout/cycle1"/>
    <dgm:cxn modelId="{5F835F48-BF24-4530-8D75-CD3F0A895574}" type="presOf" srcId="{9823EE64-7336-46F0-A328-9AA8BCBCD0C2}" destId="{1BA6D0E7-774E-484A-A3CB-959B02144D7E}" srcOrd="0" destOrd="0" presId="urn:microsoft.com/office/officeart/2005/8/layout/cycle1"/>
    <dgm:cxn modelId="{7942BF82-EC18-4B97-9E22-66A0D21CBAC3}" type="presOf" srcId="{6FA71BBA-936E-43A8-9CF9-A88779531850}" destId="{3C426EAB-17EC-4A9D-B87F-FE97F7EE75FF}" srcOrd="0" destOrd="0" presId="urn:microsoft.com/office/officeart/2005/8/layout/cycle1"/>
    <dgm:cxn modelId="{E3AFF7E3-CD5A-4F0C-9967-BB7026B8626E}" srcId="{497BE1D4-DBA8-4B2B-BA86-D4AE32E1A15D}" destId="{C32DD25F-F242-4A75-A0EA-75AEC8C3B3B9}" srcOrd="0" destOrd="0" parTransId="{7CC9A2B5-2376-41E1-942B-9CB3D0EFA0B7}" sibTransId="{9823EE64-7336-46F0-A328-9AA8BCBCD0C2}"/>
    <dgm:cxn modelId="{E2B503E0-8DF0-489A-9F06-B530E811D4C9}" srcId="{497BE1D4-DBA8-4B2B-BA86-D4AE32E1A15D}" destId="{1C00C3A9-23E9-4D0E-8ED6-74880AC62013}" srcOrd="1" destOrd="0" parTransId="{252BE86D-2E42-4EBA-90E4-0A1CF038B14D}" sibTransId="{7295F818-3FC9-48BD-B646-8304D4A332BF}"/>
    <dgm:cxn modelId="{4FE15E84-4C65-449E-A3F6-05156C063D4E}" type="presOf" srcId="{C32DD25F-F242-4A75-A0EA-75AEC8C3B3B9}" destId="{9E21A54E-8A59-40C8-A6D8-E655BD360F4B}" srcOrd="0" destOrd="0" presId="urn:microsoft.com/office/officeart/2005/8/layout/cycle1"/>
    <dgm:cxn modelId="{B2F4BA02-A619-43F1-B7F2-C228BEFFCFBB}" type="presOf" srcId="{48A9626C-95C7-44D3-B57D-6CB97D01CF94}" destId="{7CB7A8B7-427A-4A5B-B7D3-79C9C3DD7A9B}" srcOrd="0" destOrd="0" presId="urn:microsoft.com/office/officeart/2005/8/layout/cycle1"/>
    <dgm:cxn modelId="{01B6018D-B32D-4752-88D0-EA6AB46CC39D}" srcId="{497BE1D4-DBA8-4B2B-BA86-D4AE32E1A15D}" destId="{94E1A941-3398-48B4-8DD4-0487DFEF2996}" srcOrd="3" destOrd="0" parTransId="{25928DAE-C1B6-48E8-BE25-73652093BC63}" sibTransId="{48A9626C-95C7-44D3-B57D-6CB97D01CF94}"/>
    <dgm:cxn modelId="{CF5DCA7E-4F15-4A1A-AA3A-6198C51A07F4}" type="presParOf" srcId="{286BA7D0-E717-4FB2-82BD-C5E7AAEAE14B}" destId="{EA9CFC8F-E1BD-4424-87D3-94B5456386D0}" srcOrd="0" destOrd="0" presId="urn:microsoft.com/office/officeart/2005/8/layout/cycle1"/>
    <dgm:cxn modelId="{4B4471F4-0EE3-4D62-BE33-3CA967E0F8A3}" type="presParOf" srcId="{286BA7D0-E717-4FB2-82BD-C5E7AAEAE14B}" destId="{9E21A54E-8A59-40C8-A6D8-E655BD360F4B}" srcOrd="1" destOrd="0" presId="urn:microsoft.com/office/officeart/2005/8/layout/cycle1"/>
    <dgm:cxn modelId="{6069EC57-5D58-4B7D-99C9-60C9CA6F884C}" type="presParOf" srcId="{286BA7D0-E717-4FB2-82BD-C5E7AAEAE14B}" destId="{1BA6D0E7-774E-484A-A3CB-959B02144D7E}" srcOrd="2" destOrd="0" presId="urn:microsoft.com/office/officeart/2005/8/layout/cycle1"/>
    <dgm:cxn modelId="{DB99000E-2C02-407A-9D2A-1DB3BEAE5BDE}" type="presParOf" srcId="{286BA7D0-E717-4FB2-82BD-C5E7AAEAE14B}" destId="{2AD05522-F46A-489C-A519-D0AE02AC875F}" srcOrd="3" destOrd="0" presId="urn:microsoft.com/office/officeart/2005/8/layout/cycle1"/>
    <dgm:cxn modelId="{44AFD8D9-5C8C-49F6-B459-C3D026D30A52}" type="presParOf" srcId="{286BA7D0-E717-4FB2-82BD-C5E7AAEAE14B}" destId="{473C9A81-9475-4B4B-983B-FD9EA603DCBA}" srcOrd="4" destOrd="0" presId="urn:microsoft.com/office/officeart/2005/8/layout/cycle1"/>
    <dgm:cxn modelId="{82F6EC2F-83B9-4138-819E-3708EDB17E02}" type="presParOf" srcId="{286BA7D0-E717-4FB2-82BD-C5E7AAEAE14B}" destId="{6860CE5A-6D17-4539-BE62-4F69C8480333}" srcOrd="5" destOrd="0" presId="urn:microsoft.com/office/officeart/2005/8/layout/cycle1"/>
    <dgm:cxn modelId="{3512B518-DB42-49C7-973B-4DD9D2FAC4CD}" type="presParOf" srcId="{286BA7D0-E717-4FB2-82BD-C5E7AAEAE14B}" destId="{0BBBFB2F-EAC0-4A50-8E35-0B16CBF03C50}" srcOrd="6" destOrd="0" presId="urn:microsoft.com/office/officeart/2005/8/layout/cycle1"/>
    <dgm:cxn modelId="{32732CA3-1199-444A-B69C-51C5212FE84E}" type="presParOf" srcId="{286BA7D0-E717-4FB2-82BD-C5E7AAEAE14B}" destId="{3C426EAB-17EC-4A9D-B87F-FE97F7EE75FF}" srcOrd="7" destOrd="0" presId="urn:microsoft.com/office/officeart/2005/8/layout/cycle1"/>
    <dgm:cxn modelId="{0F145C4A-E0D6-433D-867D-11041D79FDE0}" type="presParOf" srcId="{286BA7D0-E717-4FB2-82BD-C5E7AAEAE14B}" destId="{3ECCA81D-9795-425A-B4A6-E2AEDCF14DE6}" srcOrd="8" destOrd="0" presId="urn:microsoft.com/office/officeart/2005/8/layout/cycle1"/>
    <dgm:cxn modelId="{3D2FD360-2F3C-4366-A044-768FDE2A5743}" type="presParOf" srcId="{286BA7D0-E717-4FB2-82BD-C5E7AAEAE14B}" destId="{E0000A64-69CD-4EFE-8017-83ED10B7EDB8}" srcOrd="9" destOrd="0" presId="urn:microsoft.com/office/officeart/2005/8/layout/cycle1"/>
    <dgm:cxn modelId="{D016B214-6EA2-4672-BC09-C55223B30E79}" type="presParOf" srcId="{286BA7D0-E717-4FB2-82BD-C5E7AAEAE14B}" destId="{8B9C8682-EDA2-4888-A9F2-9896F8F36DD5}" srcOrd="10" destOrd="0" presId="urn:microsoft.com/office/officeart/2005/8/layout/cycle1"/>
    <dgm:cxn modelId="{6E1C0C8B-8203-42B6-B6F2-BDF80DD00C3F}" type="presParOf" srcId="{286BA7D0-E717-4FB2-82BD-C5E7AAEAE14B}" destId="{7CB7A8B7-427A-4A5B-B7D3-79C9C3DD7A9B}" srcOrd="11"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B6E252-460A-4340-B755-F447A9C9D855}" type="doc">
      <dgm:prSet loTypeId="urn:microsoft.com/office/officeart/2005/8/layout/cycle8" loCatId="cycle" qsTypeId="urn:microsoft.com/office/officeart/2005/8/quickstyle/3d1" qsCatId="3D" csTypeId="urn:microsoft.com/office/officeart/2005/8/colors/colorful3" csCatId="colorful" phldr="1"/>
      <dgm:spPr/>
      <dgm:t>
        <a:bodyPr/>
        <a:lstStyle/>
        <a:p>
          <a:endParaRPr lang="en-US"/>
        </a:p>
      </dgm:t>
    </dgm:pt>
    <dgm:pt modelId="{5CB059D2-E04B-4DBB-B1B8-559E7F3CFDDC}">
      <dgm:prSet phldrT="[Text]"/>
      <dgm:spPr/>
      <dgm:t>
        <a:bodyPr/>
        <a:lstStyle/>
        <a:p>
          <a:r>
            <a:rPr lang="en-US" b="1" smtClean="0"/>
            <a:t>Corn</a:t>
          </a:r>
          <a:endParaRPr lang="en-US" b="1" dirty="0"/>
        </a:p>
      </dgm:t>
    </dgm:pt>
    <dgm:pt modelId="{0E971F4B-F924-413E-A7E8-E45DE458D5FD}" type="parTrans" cxnId="{10FE6595-6DA9-4961-9078-DD29CFAD1F98}">
      <dgm:prSet/>
      <dgm:spPr/>
      <dgm:t>
        <a:bodyPr/>
        <a:lstStyle/>
        <a:p>
          <a:endParaRPr lang="en-US"/>
        </a:p>
      </dgm:t>
    </dgm:pt>
    <dgm:pt modelId="{C78CA133-2018-49F2-86CF-7BE027E5EA42}" type="sibTrans" cxnId="{10FE6595-6DA9-4961-9078-DD29CFAD1F98}">
      <dgm:prSet/>
      <dgm:spPr/>
      <dgm:t>
        <a:bodyPr/>
        <a:lstStyle/>
        <a:p>
          <a:endParaRPr lang="en-US"/>
        </a:p>
      </dgm:t>
    </dgm:pt>
    <dgm:pt modelId="{362D32A5-CEAF-4952-A998-649B29A3C352}">
      <dgm:prSet phldrT="[Text]"/>
      <dgm:spPr/>
      <dgm:t>
        <a:bodyPr/>
        <a:lstStyle/>
        <a:p>
          <a:r>
            <a:rPr lang="en-US" b="1" smtClean="0"/>
            <a:t>Wheat</a:t>
          </a:r>
          <a:endParaRPr lang="en-US" b="1" dirty="0"/>
        </a:p>
      </dgm:t>
    </dgm:pt>
    <dgm:pt modelId="{68E573FB-625C-469B-9569-9AA8C67C814A}" type="parTrans" cxnId="{01FD7269-0ABB-4B28-BCF9-AA14F845B41B}">
      <dgm:prSet/>
      <dgm:spPr/>
      <dgm:t>
        <a:bodyPr/>
        <a:lstStyle/>
        <a:p>
          <a:endParaRPr lang="en-US"/>
        </a:p>
      </dgm:t>
    </dgm:pt>
    <dgm:pt modelId="{08F41571-AF03-4DFC-9F20-B6E67CABE732}" type="sibTrans" cxnId="{01FD7269-0ABB-4B28-BCF9-AA14F845B41B}">
      <dgm:prSet/>
      <dgm:spPr/>
      <dgm:t>
        <a:bodyPr/>
        <a:lstStyle/>
        <a:p>
          <a:endParaRPr lang="en-US"/>
        </a:p>
      </dgm:t>
    </dgm:pt>
    <dgm:pt modelId="{9968D596-4065-4C30-AC73-AF2FB776ED3C}">
      <dgm:prSet phldrT="[Text]"/>
      <dgm:spPr/>
      <dgm:t>
        <a:bodyPr/>
        <a:lstStyle/>
        <a:p>
          <a:r>
            <a:rPr lang="en-US" b="1" smtClean="0"/>
            <a:t>Alfalfa</a:t>
          </a:r>
          <a:endParaRPr lang="en-US" b="1" dirty="0"/>
        </a:p>
      </dgm:t>
    </dgm:pt>
    <dgm:pt modelId="{1A6B17B2-28FB-45E6-8503-7F2818DCA66F}" type="parTrans" cxnId="{C848F4B8-0FC3-4C36-AA02-424DAB74C470}">
      <dgm:prSet/>
      <dgm:spPr/>
      <dgm:t>
        <a:bodyPr/>
        <a:lstStyle/>
        <a:p>
          <a:endParaRPr lang="en-US"/>
        </a:p>
      </dgm:t>
    </dgm:pt>
    <dgm:pt modelId="{E3D01F74-C97D-4B39-8B63-232487EF594C}" type="sibTrans" cxnId="{C848F4B8-0FC3-4C36-AA02-424DAB74C470}">
      <dgm:prSet/>
      <dgm:spPr/>
      <dgm:t>
        <a:bodyPr/>
        <a:lstStyle/>
        <a:p>
          <a:endParaRPr lang="en-US"/>
        </a:p>
      </dgm:t>
    </dgm:pt>
    <dgm:pt modelId="{7D2C6977-B164-453F-AC35-1DEB2CF78B33}">
      <dgm:prSet/>
      <dgm:spPr/>
      <dgm:t>
        <a:bodyPr/>
        <a:lstStyle/>
        <a:p>
          <a:r>
            <a:rPr lang="en-US" b="1" dirty="0" smtClean="0"/>
            <a:t>Alfalfa</a:t>
          </a:r>
          <a:endParaRPr lang="en-US" b="1" dirty="0"/>
        </a:p>
      </dgm:t>
    </dgm:pt>
    <dgm:pt modelId="{34DA8BBF-98A0-48DE-82F6-A9ED9DCFF616}" type="parTrans" cxnId="{6F4FF7CD-91B4-4F68-8CDE-1E5B44D9C2EF}">
      <dgm:prSet/>
      <dgm:spPr/>
      <dgm:t>
        <a:bodyPr/>
        <a:lstStyle/>
        <a:p>
          <a:endParaRPr lang="en-US"/>
        </a:p>
      </dgm:t>
    </dgm:pt>
    <dgm:pt modelId="{AB8DD4A4-BF65-4869-AB73-C01E6BE4C634}" type="sibTrans" cxnId="{6F4FF7CD-91B4-4F68-8CDE-1E5B44D9C2EF}">
      <dgm:prSet/>
      <dgm:spPr/>
      <dgm:t>
        <a:bodyPr/>
        <a:lstStyle/>
        <a:p>
          <a:endParaRPr lang="en-US"/>
        </a:p>
      </dgm:t>
    </dgm:pt>
    <dgm:pt modelId="{BBE7FB12-2E3D-4D0B-9D0C-1EEE67B74A9E}">
      <dgm:prSet/>
      <dgm:spPr/>
      <dgm:t>
        <a:bodyPr/>
        <a:lstStyle/>
        <a:p>
          <a:r>
            <a:rPr lang="en-US" b="1" smtClean="0"/>
            <a:t>Soybean</a:t>
          </a:r>
          <a:endParaRPr lang="en-US" b="1" dirty="0"/>
        </a:p>
      </dgm:t>
    </dgm:pt>
    <dgm:pt modelId="{E707E67C-7C01-4D5C-80DB-30051A85D225}" type="parTrans" cxnId="{04D206F1-7638-41BB-A095-E2D67EC9BB7B}">
      <dgm:prSet/>
      <dgm:spPr/>
      <dgm:t>
        <a:bodyPr/>
        <a:lstStyle/>
        <a:p>
          <a:endParaRPr lang="en-US"/>
        </a:p>
      </dgm:t>
    </dgm:pt>
    <dgm:pt modelId="{55AB03C4-97B2-4CC2-87D6-FC2D5B7A06CA}" type="sibTrans" cxnId="{04D206F1-7638-41BB-A095-E2D67EC9BB7B}">
      <dgm:prSet/>
      <dgm:spPr/>
      <dgm:t>
        <a:bodyPr/>
        <a:lstStyle/>
        <a:p>
          <a:endParaRPr lang="en-US"/>
        </a:p>
      </dgm:t>
    </dgm:pt>
    <dgm:pt modelId="{8A02A89B-1A46-4931-83E3-794544DBD20E}">
      <dgm:prSet/>
      <dgm:spPr/>
      <dgm:t>
        <a:bodyPr/>
        <a:lstStyle/>
        <a:p>
          <a:r>
            <a:rPr lang="en-US" b="1" dirty="0" smtClean="0"/>
            <a:t>Alfalfa</a:t>
          </a:r>
          <a:endParaRPr lang="en-US" b="1" dirty="0"/>
        </a:p>
      </dgm:t>
    </dgm:pt>
    <dgm:pt modelId="{4653504C-3132-4055-A48A-AE5F6E4770C8}" type="parTrans" cxnId="{FFC8CD43-63F9-4B5A-A194-783BC8902C25}">
      <dgm:prSet/>
      <dgm:spPr/>
      <dgm:t>
        <a:bodyPr/>
        <a:lstStyle/>
        <a:p>
          <a:endParaRPr lang="en-US"/>
        </a:p>
      </dgm:t>
    </dgm:pt>
    <dgm:pt modelId="{314C7113-8320-472A-8AD2-B8C98B1C9F03}" type="sibTrans" cxnId="{FFC8CD43-63F9-4B5A-A194-783BC8902C25}">
      <dgm:prSet/>
      <dgm:spPr/>
      <dgm:t>
        <a:bodyPr/>
        <a:lstStyle/>
        <a:p>
          <a:endParaRPr lang="en-US"/>
        </a:p>
      </dgm:t>
    </dgm:pt>
    <dgm:pt modelId="{D26072A0-7360-40EE-8C6C-298FCDA1244B}" type="pres">
      <dgm:prSet presAssocID="{97B6E252-460A-4340-B755-F447A9C9D855}" presName="compositeShape" presStyleCnt="0">
        <dgm:presLayoutVars>
          <dgm:chMax val="7"/>
          <dgm:dir/>
          <dgm:resizeHandles val="exact"/>
        </dgm:presLayoutVars>
      </dgm:prSet>
      <dgm:spPr/>
      <dgm:t>
        <a:bodyPr/>
        <a:lstStyle/>
        <a:p>
          <a:endParaRPr lang="en-US"/>
        </a:p>
      </dgm:t>
    </dgm:pt>
    <dgm:pt modelId="{DC293484-3B07-44DD-ABCC-379E77EF41C0}" type="pres">
      <dgm:prSet presAssocID="{97B6E252-460A-4340-B755-F447A9C9D855}" presName="wedge1" presStyleLbl="node1" presStyleIdx="0" presStyleCnt="6"/>
      <dgm:spPr/>
      <dgm:t>
        <a:bodyPr/>
        <a:lstStyle/>
        <a:p>
          <a:endParaRPr lang="en-US"/>
        </a:p>
      </dgm:t>
    </dgm:pt>
    <dgm:pt modelId="{4FC59490-0A76-4898-B4F6-FE7930C40D76}" type="pres">
      <dgm:prSet presAssocID="{97B6E252-460A-4340-B755-F447A9C9D855}" presName="dummy1a" presStyleCnt="0"/>
      <dgm:spPr/>
      <dgm:t>
        <a:bodyPr/>
        <a:lstStyle/>
        <a:p>
          <a:endParaRPr lang="en-US"/>
        </a:p>
      </dgm:t>
    </dgm:pt>
    <dgm:pt modelId="{825984DF-AC9A-40BD-B8EB-D4CBD226781F}" type="pres">
      <dgm:prSet presAssocID="{97B6E252-460A-4340-B755-F447A9C9D855}" presName="dummy1b" presStyleCnt="0"/>
      <dgm:spPr/>
      <dgm:t>
        <a:bodyPr/>
        <a:lstStyle/>
        <a:p>
          <a:endParaRPr lang="en-US"/>
        </a:p>
      </dgm:t>
    </dgm:pt>
    <dgm:pt modelId="{2D9E64DA-59D8-465C-BB60-600C677435D5}" type="pres">
      <dgm:prSet presAssocID="{97B6E252-460A-4340-B755-F447A9C9D855}" presName="wedge1Tx" presStyleLbl="node1" presStyleIdx="0" presStyleCnt="6">
        <dgm:presLayoutVars>
          <dgm:chMax val="0"/>
          <dgm:chPref val="0"/>
          <dgm:bulletEnabled val="1"/>
        </dgm:presLayoutVars>
      </dgm:prSet>
      <dgm:spPr/>
      <dgm:t>
        <a:bodyPr/>
        <a:lstStyle/>
        <a:p>
          <a:endParaRPr lang="en-US"/>
        </a:p>
      </dgm:t>
    </dgm:pt>
    <dgm:pt modelId="{96D3CBEC-A8BA-4772-BE70-A665726D02F2}" type="pres">
      <dgm:prSet presAssocID="{97B6E252-460A-4340-B755-F447A9C9D855}" presName="wedge2" presStyleLbl="node1" presStyleIdx="1" presStyleCnt="6"/>
      <dgm:spPr/>
      <dgm:t>
        <a:bodyPr/>
        <a:lstStyle/>
        <a:p>
          <a:endParaRPr lang="en-US"/>
        </a:p>
      </dgm:t>
    </dgm:pt>
    <dgm:pt modelId="{4FF6EED1-CCE4-494E-A48B-37139201FEFD}" type="pres">
      <dgm:prSet presAssocID="{97B6E252-460A-4340-B755-F447A9C9D855}" presName="dummy2a" presStyleCnt="0"/>
      <dgm:spPr/>
      <dgm:t>
        <a:bodyPr/>
        <a:lstStyle/>
        <a:p>
          <a:endParaRPr lang="en-US"/>
        </a:p>
      </dgm:t>
    </dgm:pt>
    <dgm:pt modelId="{A3558A6C-6447-4530-B410-545C8F6D75CD}" type="pres">
      <dgm:prSet presAssocID="{97B6E252-460A-4340-B755-F447A9C9D855}" presName="dummy2b" presStyleCnt="0"/>
      <dgm:spPr/>
      <dgm:t>
        <a:bodyPr/>
        <a:lstStyle/>
        <a:p>
          <a:endParaRPr lang="en-US"/>
        </a:p>
      </dgm:t>
    </dgm:pt>
    <dgm:pt modelId="{CF4BACB0-F0F1-44FC-8AA4-207AD6FDF7FE}" type="pres">
      <dgm:prSet presAssocID="{97B6E252-460A-4340-B755-F447A9C9D855}" presName="wedge2Tx" presStyleLbl="node1" presStyleIdx="1" presStyleCnt="6">
        <dgm:presLayoutVars>
          <dgm:chMax val="0"/>
          <dgm:chPref val="0"/>
          <dgm:bulletEnabled val="1"/>
        </dgm:presLayoutVars>
      </dgm:prSet>
      <dgm:spPr/>
      <dgm:t>
        <a:bodyPr/>
        <a:lstStyle/>
        <a:p>
          <a:endParaRPr lang="en-US"/>
        </a:p>
      </dgm:t>
    </dgm:pt>
    <dgm:pt modelId="{B0B32C61-020E-4B94-AC99-C09A2AFD57E9}" type="pres">
      <dgm:prSet presAssocID="{97B6E252-460A-4340-B755-F447A9C9D855}" presName="wedge3" presStyleLbl="node1" presStyleIdx="2" presStyleCnt="6"/>
      <dgm:spPr/>
      <dgm:t>
        <a:bodyPr/>
        <a:lstStyle/>
        <a:p>
          <a:endParaRPr lang="en-US"/>
        </a:p>
      </dgm:t>
    </dgm:pt>
    <dgm:pt modelId="{292DBFA6-897C-4A85-A31B-E2CB46D991ED}" type="pres">
      <dgm:prSet presAssocID="{97B6E252-460A-4340-B755-F447A9C9D855}" presName="dummy3a" presStyleCnt="0"/>
      <dgm:spPr/>
      <dgm:t>
        <a:bodyPr/>
        <a:lstStyle/>
        <a:p>
          <a:endParaRPr lang="en-US"/>
        </a:p>
      </dgm:t>
    </dgm:pt>
    <dgm:pt modelId="{2ABC9766-38D6-4B1A-95C0-E2F5F7378848}" type="pres">
      <dgm:prSet presAssocID="{97B6E252-460A-4340-B755-F447A9C9D855}" presName="dummy3b" presStyleCnt="0"/>
      <dgm:spPr/>
      <dgm:t>
        <a:bodyPr/>
        <a:lstStyle/>
        <a:p>
          <a:endParaRPr lang="en-US"/>
        </a:p>
      </dgm:t>
    </dgm:pt>
    <dgm:pt modelId="{5E1E7D6F-7B86-4000-860B-5FFE356AB32F}" type="pres">
      <dgm:prSet presAssocID="{97B6E252-460A-4340-B755-F447A9C9D855}" presName="wedge3Tx" presStyleLbl="node1" presStyleIdx="2" presStyleCnt="6">
        <dgm:presLayoutVars>
          <dgm:chMax val="0"/>
          <dgm:chPref val="0"/>
          <dgm:bulletEnabled val="1"/>
        </dgm:presLayoutVars>
      </dgm:prSet>
      <dgm:spPr/>
      <dgm:t>
        <a:bodyPr/>
        <a:lstStyle/>
        <a:p>
          <a:endParaRPr lang="en-US"/>
        </a:p>
      </dgm:t>
    </dgm:pt>
    <dgm:pt modelId="{5B83C752-5D18-48CA-B024-0BA8ADB27E67}" type="pres">
      <dgm:prSet presAssocID="{97B6E252-460A-4340-B755-F447A9C9D855}" presName="wedge4" presStyleLbl="node1" presStyleIdx="3" presStyleCnt="6"/>
      <dgm:spPr/>
      <dgm:t>
        <a:bodyPr/>
        <a:lstStyle/>
        <a:p>
          <a:endParaRPr lang="en-US"/>
        </a:p>
      </dgm:t>
    </dgm:pt>
    <dgm:pt modelId="{1DFAFD5B-786C-4C04-A1BF-F71DF348546E}" type="pres">
      <dgm:prSet presAssocID="{97B6E252-460A-4340-B755-F447A9C9D855}" presName="dummy4a" presStyleCnt="0"/>
      <dgm:spPr/>
      <dgm:t>
        <a:bodyPr/>
        <a:lstStyle/>
        <a:p>
          <a:endParaRPr lang="en-US"/>
        </a:p>
      </dgm:t>
    </dgm:pt>
    <dgm:pt modelId="{B74D3C86-C9F8-40D3-9C97-56CB8BEF04B1}" type="pres">
      <dgm:prSet presAssocID="{97B6E252-460A-4340-B755-F447A9C9D855}" presName="dummy4b" presStyleCnt="0"/>
      <dgm:spPr/>
      <dgm:t>
        <a:bodyPr/>
        <a:lstStyle/>
        <a:p>
          <a:endParaRPr lang="en-US"/>
        </a:p>
      </dgm:t>
    </dgm:pt>
    <dgm:pt modelId="{286D664B-4768-4A44-B985-5D95D5E4DC4F}" type="pres">
      <dgm:prSet presAssocID="{97B6E252-460A-4340-B755-F447A9C9D855}" presName="wedge4Tx" presStyleLbl="node1" presStyleIdx="3" presStyleCnt="6">
        <dgm:presLayoutVars>
          <dgm:chMax val="0"/>
          <dgm:chPref val="0"/>
          <dgm:bulletEnabled val="1"/>
        </dgm:presLayoutVars>
      </dgm:prSet>
      <dgm:spPr/>
      <dgm:t>
        <a:bodyPr/>
        <a:lstStyle/>
        <a:p>
          <a:endParaRPr lang="en-US"/>
        </a:p>
      </dgm:t>
    </dgm:pt>
    <dgm:pt modelId="{AB61BAE9-8238-4855-8D3E-D3FC6ABAC829}" type="pres">
      <dgm:prSet presAssocID="{97B6E252-460A-4340-B755-F447A9C9D855}" presName="wedge5" presStyleLbl="node1" presStyleIdx="4" presStyleCnt="6"/>
      <dgm:spPr/>
      <dgm:t>
        <a:bodyPr/>
        <a:lstStyle/>
        <a:p>
          <a:endParaRPr lang="en-US"/>
        </a:p>
      </dgm:t>
    </dgm:pt>
    <dgm:pt modelId="{BC5EA3C5-0B82-4866-9190-ACC673B505DF}" type="pres">
      <dgm:prSet presAssocID="{97B6E252-460A-4340-B755-F447A9C9D855}" presName="dummy5a" presStyleCnt="0"/>
      <dgm:spPr/>
      <dgm:t>
        <a:bodyPr/>
        <a:lstStyle/>
        <a:p>
          <a:endParaRPr lang="en-US"/>
        </a:p>
      </dgm:t>
    </dgm:pt>
    <dgm:pt modelId="{FBDC7F76-2140-46DD-B83C-3DF48CAA4395}" type="pres">
      <dgm:prSet presAssocID="{97B6E252-460A-4340-B755-F447A9C9D855}" presName="dummy5b" presStyleCnt="0"/>
      <dgm:spPr/>
      <dgm:t>
        <a:bodyPr/>
        <a:lstStyle/>
        <a:p>
          <a:endParaRPr lang="en-US"/>
        </a:p>
      </dgm:t>
    </dgm:pt>
    <dgm:pt modelId="{2F908FCF-CBBA-4361-9CB3-3F65B0A9048A}" type="pres">
      <dgm:prSet presAssocID="{97B6E252-460A-4340-B755-F447A9C9D855}" presName="wedge5Tx" presStyleLbl="node1" presStyleIdx="4" presStyleCnt="6">
        <dgm:presLayoutVars>
          <dgm:chMax val="0"/>
          <dgm:chPref val="0"/>
          <dgm:bulletEnabled val="1"/>
        </dgm:presLayoutVars>
      </dgm:prSet>
      <dgm:spPr/>
      <dgm:t>
        <a:bodyPr/>
        <a:lstStyle/>
        <a:p>
          <a:endParaRPr lang="en-US"/>
        </a:p>
      </dgm:t>
    </dgm:pt>
    <dgm:pt modelId="{99EE674E-586D-4231-B9A9-0E2DEBF726C9}" type="pres">
      <dgm:prSet presAssocID="{97B6E252-460A-4340-B755-F447A9C9D855}" presName="wedge6" presStyleLbl="node1" presStyleIdx="5" presStyleCnt="6"/>
      <dgm:spPr/>
      <dgm:t>
        <a:bodyPr/>
        <a:lstStyle/>
        <a:p>
          <a:endParaRPr lang="en-US"/>
        </a:p>
      </dgm:t>
    </dgm:pt>
    <dgm:pt modelId="{0F0A5EFD-4E52-4931-9365-F7C5628570E5}" type="pres">
      <dgm:prSet presAssocID="{97B6E252-460A-4340-B755-F447A9C9D855}" presName="dummy6a" presStyleCnt="0"/>
      <dgm:spPr/>
      <dgm:t>
        <a:bodyPr/>
        <a:lstStyle/>
        <a:p>
          <a:endParaRPr lang="en-US"/>
        </a:p>
      </dgm:t>
    </dgm:pt>
    <dgm:pt modelId="{1E4B169A-829A-44F9-BE02-33578F775FE5}" type="pres">
      <dgm:prSet presAssocID="{97B6E252-460A-4340-B755-F447A9C9D855}" presName="dummy6b" presStyleCnt="0"/>
      <dgm:spPr/>
      <dgm:t>
        <a:bodyPr/>
        <a:lstStyle/>
        <a:p>
          <a:endParaRPr lang="en-US"/>
        </a:p>
      </dgm:t>
    </dgm:pt>
    <dgm:pt modelId="{8B4DB18E-D764-445B-B3C8-7AC9EE12CEA0}" type="pres">
      <dgm:prSet presAssocID="{97B6E252-460A-4340-B755-F447A9C9D855}" presName="wedge6Tx" presStyleLbl="node1" presStyleIdx="5" presStyleCnt="6">
        <dgm:presLayoutVars>
          <dgm:chMax val="0"/>
          <dgm:chPref val="0"/>
          <dgm:bulletEnabled val="1"/>
        </dgm:presLayoutVars>
      </dgm:prSet>
      <dgm:spPr/>
      <dgm:t>
        <a:bodyPr/>
        <a:lstStyle/>
        <a:p>
          <a:endParaRPr lang="en-US"/>
        </a:p>
      </dgm:t>
    </dgm:pt>
    <dgm:pt modelId="{AE6BBA3F-476C-4B41-883C-7A1AC49B05EA}" type="pres">
      <dgm:prSet presAssocID="{C78CA133-2018-49F2-86CF-7BE027E5EA42}" presName="arrowWedge1" presStyleLbl="fgSibTrans2D1" presStyleIdx="0" presStyleCnt="6"/>
      <dgm:spPr/>
      <dgm:t>
        <a:bodyPr/>
        <a:lstStyle/>
        <a:p>
          <a:endParaRPr lang="en-US"/>
        </a:p>
      </dgm:t>
    </dgm:pt>
    <dgm:pt modelId="{0C881A9C-93A0-4EB8-8A15-D2828FCC89A3}" type="pres">
      <dgm:prSet presAssocID="{55AB03C4-97B2-4CC2-87D6-FC2D5B7A06CA}" presName="arrowWedge2" presStyleLbl="fgSibTrans2D1" presStyleIdx="1" presStyleCnt="6"/>
      <dgm:spPr/>
      <dgm:t>
        <a:bodyPr/>
        <a:lstStyle/>
        <a:p>
          <a:endParaRPr lang="en-US"/>
        </a:p>
      </dgm:t>
    </dgm:pt>
    <dgm:pt modelId="{911445AD-7EC1-48EA-B3B3-1928494F1848}" type="pres">
      <dgm:prSet presAssocID="{08F41571-AF03-4DFC-9F20-B6E67CABE732}" presName="arrowWedge3" presStyleLbl="fgSibTrans2D1" presStyleIdx="2" presStyleCnt="6"/>
      <dgm:spPr/>
      <dgm:t>
        <a:bodyPr/>
        <a:lstStyle/>
        <a:p>
          <a:endParaRPr lang="en-US"/>
        </a:p>
      </dgm:t>
    </dgm:pt>
    <dgm:pt modelId="{15CAA069-071F-4FDD-92DD-1F5352CF2676}" type="pres">
      <dgm:prSet presAssocID="{E3D01F74-C97D-4B39-8B63-232487EF594C}" presName="arrowWedge4" presStyleLbl="fgSibTrans2D1" presStyleIdx="3" presStyleCnt="6"/>
      <dgm:spPr/>
      <dgm:t>
        <a:bodyPr/>
        <a:lstStyle/>
        <a:p>
          <a:endParaRPr lang="en-US"/>
        </a:p>
      </dgm:t>
    </dgm:pt>
    <dgm:pt modelId="{3D5B129C-C288-48BC-8ABC-8937F5651B8D}" type="pres">
      <dgm:prSet presAssocID="{AB8DD4A4-BF65-4869-AB73-C01E6BE4C634}" presName="arrowWedge5" presStyleLbl="fgSibTrans2D1" presStyleIdx="4" presStyleCnt="6"/>
      <dgm:spPr/>
      <dgm:t>
        <a:bodyPr/>
        <a:lstStyle/>
        <a:p>
          <a:endParaRPr lang="en-US"/>
        </a:p>
      </dgm:t>
    </dgm:pt>
    <dgm:pt modelId="{7899C700-919B-486B-9BEC-AC1EBF738A04}" type="pres">
      <dgm:prSet presAssocID="{314C7113-8320-472A-8AD2-B8C98B1C9F03}" presName="arrowWedge6" presStyleLbl="fgSibTrans2D1" presStyleIdx="5" presStyleCnt="6"/>
      <dgm:spPr/>
      <dgm:t>
        <a:bodyPr/>
        <a:lstStyle/>
        <a:p>
          <a:endParaRPr lang="en-US"/>
        </a:p>
      </dgm:t>
    </dgm:pt>
  </dgm:ptLst>
  <dgm:cxnLst>
    <dgm:cxn modelId="{64006E16-9412-48AA-86BB-B3275CCB78D7}" type="presOf" srcId="{362D32A5-CEAF-4952-A998-649B29A3C352}" destId="{B0B32C61-020E-4B94-AC99-C09A2AFD57E9}" srcOrd="0" destOrd="0" presId="urn:microsoft.com/office/officeart/2005/8/layout/cycle8"/>
    <dgm:cxn modelId="{10FE6595-6DA9-4961-9078-DD29CFAD1F98}" srcId="{97B6E252-460A-4340-B755-F447A9C9D855}" destId="{5CB059D2-E04B-4DBB-B1B8-559E7F3CFDDC}" srcOrd="0" destOrd="0" parTransId="{0E971F4B-F924-413E-A7E8-E45DE458D5FD}" sibTransId="{C78CA133-2018-49F2-86CF-7BE027E5EA42}"/>
    <dgm:cxn modelId="{5772FB5C-F939-4CD4-A582-5AD12B8D5920}" type="presOf" srcId="{9968D596-4065-4C30-AC73-AF2FB776ED3C}" destId="{286D664B-4768-4A44-B985-5D95D5E4DC4F}" srcOrd="1" destOrd="0" presId="urn:microsoft.com/office/officeart/2005/8/layout/cycle8"/>
    <dgm:cxn modelId="{38C37631-2846-4111-9F1F-BAEDBF919F52}" type="presOf" srcId="{9968D596-4065-4C30-AC73-AF2FB776ED3C}" destId="{5B83C752-5D18-48CA-B024-0BA8ADB27E67}" srcOrd="0" destOrd="0" presId="urn:microsoft.com/office/officeart/2005/8/layout/cycle8"/>
    <dgm:cxn modelId="{F2DC3E44-B1E3-4003-A7E7-A0892B3320B7}" type="presOf" srcId="{5CB059D2-E04B-4DBB-B1B8-559E7F3CFDDC}" destId="{DC293484-3B07-44DD-ABCC-379E77EF41C0}" srcOrd="0" destOrd="0" presId="urn:microsoft.com/office/officeart/2005/8/layout/cycle8"/>
    <dgm:cxn modelId="{5B75CC86-BC64-4891-897E-3607A7A66BB7}" type="presOf" srcId="{5CB059D2-E04B-4DBB-B1B8-559E7F3CFDDC}" destId="{2D9E64DA-59D8-465C-BB60-600C677435D5}" srcOrd="1" destOrd="0" presId="urn:microsoft.com/office/officeart/2005/8/layout/cycle8"/>
    <dgm:cxn modelId="{27E9A6C9-0378-45F6-B05F-24E633347305}" type="presOf" srcId="{97B6E252-460A-4340-B755-F447A9C9D855}" destId="{D26072A0-7360-40EE-8C6C-298FCDA1244B}" srcOrd="0" destOrd="0" presId="urn:microsoft.com/office/officeart/2005/8/layout/cycle8"/>
    <dgm:cxn modelId="{6F4FF7CD-91B4-4F68-8CDE-1E5B44D9C2EF}" srcId="{97B6E252-460A-4340-B755-F447A9C9D855}" destId="{7D2C6977-B164-453F-AC35-1DEB2CF78B33}" srcOrd="4" destOrd="0" parTransId="{34DA8BBF-98A0-48DE-82F6-A9ED9DCFF616}" sibTransId="{AB8DD4A4-BF65-4869-AB73-C01E6BE4C634}"/>
    <dgm:cxn modelId="{E7BC504E-E332-4984-B272-8A38F7346AAA}" type="presOf" srcId="{7D2C6977-B164-453F-AC35-1DEB2CF78B33}" destId="{2F908FCF-CBBA-4361-9CB3-3F65B0A9048A}" srcOrd="1" destOrd="0" presId="urn:microsoft.com/office/officeart/2005/8/layout/cycle8"/>
    <dgm:cxn modelId="{04D206F1-7638-41BB-A095-E2D67EC9BB7B}" srcId="{97B6E252-460A-4340-B755-F447A9C9D855}" destId="{BBE7FB12-2E3D-4D0B-9D0C-1EEE67B74A9E}" srcOrd="1" destOrd="0" parTransId="{E707E67C-7C01-4D5C-80DB-30051A85D225}" sibTransId="{55AB03C4-97B2-4CC2-87D6-FC2D5B7A06CA}"/>
    <dgm:cxn modelId="{AEA8E4D8-734D-4ED7-80EB-0898933DFBD4}" type="presOf" srcId="{7D2C6977-B164-453F-AC35-1DEB2CF78B33}" destId="{AB61BAE9-8238-4855-8D3E-D3FC6ABAC829}" srcOrd="0" destOrd="0" presId="urn:microsoft.com/office/officeart/2005/8/layout/cycle8"/>
    <dgm:cxn modelId="{C848F4B8-0FC3-4C36-AA02-424DAB74C470}" srcId="{97B6E252-460A-4340-B755-F447A9C9D855}" destId="{9968D596-4065-4C30-AC73-AF2FB776ED3C}" srcOrd="3" destOrd="0" parTransId="{1A6B17B2-28FB-45E6-8503-7F2818DCA66F}" sibTransId="{E3D01F74-C97D-4B39-8B63-232487EF594C}"/>
    <dgm:cxn modelId="{A8794CAF-F6F5-4A19-B253-55EE48BEAABB}" type="presOf" srcId="{8A02A89B-1A46-4931-83E3-794544DBD20E}" destId="{8B4DB18E-D764-445B-B3C8-7AC9EE12CEA0}" srcOrd="1" destOrd="0" presId="urn:microsoft.com/office/officeart/2005/8/layout/cycle8"/>
    <dgm:cxn modelId="{01FD7269-0ABB-4B28-BCF9-AA14F845B41B}" srcId="{97B6E252-460A-4340-B755-F447A9C9D855}" destId="{362D32A5-CEAF-4952-A998-649B29A3C352}" srcOrd="2" destOrd="0" parTransId="{68E573FB-625C-469B-9569-9AA8C67C814A}" sibTransId="{08F41571-AF03-4DFC-9F20-B6E67CABE732}"/>
    <dgm:cxn modelId="{F464F5A6-35B2-4E43-ACCC-C4DD7348F3D1}" type="presOf" srcId="{BBE7FB12-2E3D-4D0B-9D0C-1EEE67B74A9E}" destId="{96D3CBEC-A8BA-4772-BE70-A665726D02F2}" srcOrd="0" destOrd="0" presId="urn:microsoft.com/office/officeart/2005/8/layout/cycle8"/>
    <dgm:cxn modelId="{F8B4F91A-3951-4D0A-B5CD-0DFA976A446D}" type="presOf" srcId="{8A02A89B-1A46-4931-83E3-794544DBD20E}" destId="{99EE674E-586D-4231-B9A9-0E2DEBF726C9}" srcOrd="0" destOrd="0" presId="urn:microsoft.com/office/officeart/2005/8/layout/cycle8"/>
    <dgm:cxn modelId="{FFC8CD43-63F9-4B5A-A194-783BC8902C25}" srcId="{97B6E252-460A-4340-B755-F447A9C9D855}" destId="{8A02A89B-1A46-4931-83E3-794544DBD20E}" srcOrd="5" destOrd="0" parTransId="{4653504C-3132-4055-A48A-AE5F6E4770C8}" sibTransId="{314C7113-8320-472A-8AD2-B8C98B1C9F03}"/>
    <dgm:cxn modelId="{3221F2D9-5D05-4CE3-A28F-8CEDCDCF3488}" type="presOf" srcId="{BBE7FB12-2E3D-4D0B-9D0C-1EEE67B74A9E}" destId="{CF4BACB0-F0F1-44FC-8AA4-207AD6FDF7FE}" srcOrd="1" destOrd="0" presId="urn:microsoft.com/office/officeart/2005/8/layout/cycle8"/>
    <dgm:cxn modelId="{9290B650-C613-4973-AE55-24FCA8037177}" type="presOf" srcId="{362D32A5-CEAF-4952-A998-649B29A3C352}" destId="{5E1E7D6F-7B86-4000-860B-5FFE356AB32F}" srcOrd="1" destOrd="0" presId="urn:microsoft.com/office/officeart/2005/8/layout/cycle8"/>
    <dgm:cxn modelId="{5E24F568-CDD5-45F0-904C-D435048C9C9D}" type="presParOf" srcId="{D26072A0-7360-40EE-8C6C-298FCDA1244B}" destId="{DC293484-3B07-44DD-ABCC-379E77EF41C0}" srcOrd="0" destOrd="0" presId="urn:microsoft.com/office/officeart/2005/8/layout/cycle8"/>
    <dgm:cxn modelId="{73FA175A-22AC-42D1-9339-FCFD9B1803EA}" type="presParOf" srcId="{D26072A0-7360-40EE-8C6C-298FCDA1244B}" destId="{4FC59490-0A76-4898-B4F6-FE7930C40D76}" srcOrd="1" destOrd="0" presId="urn:microsoft.com/office/officeart/2005/8/layout/cycle8"/>
    <dgm:cxn modelId="{6794B1F6-59CE-4DC8-8847-369D7D3D23FA}" type="presParOf" srcId="{D26072A0-7360-40EE-8C6C-298FCDA1244B}" destId="{825984DF-AC9A-40BD-B8EB-D4CBD226781F}" srcOrd="2" destOrd="0" presId="urn:microsoft.com/office/officeart/2005/8/layout/cycle8"/>
    <dgm:cxn modelId="{6DAFCCAB-8B3A-4945-AB0F-AB5527493980}" type="presParOf" srcId="{D26072A0-7360-40EE-8C6C-298FCDA1244B}" destId="{2D9E64DA-59D8-465C-BB60-600C677435D5}" srcOrd="3" destOrd="0" presId="urn:microsoft.com/office/officeart/2005/8/layout/cycle8"/>
    <dgm:cxn modelId="{58180946-3942-4176-966E-49D056291C2E}" type="presParOf" srcId="{D26072A0-7360-40EE-8C6C-298FCDA1244B}" destId="{96D3CBEC-A8BA-4772-BE70-A665726D02F2}" srcOrd="4" destOrd="0" presId="urn:microsoft.com/office/officeart/2005/8/layout/cycle8"/>
    <dgm:cxn modelId="{C6669B9A-8B63-42DA-83BD-B6B3691DFF25}" type="presParOf" srcId="{D26072A0-7360-40EE-8C6C-298FCDA1244B}" destId="{4FF6EED1-CCE4-494E-A48B-37139201FEFD}" srcOrd="5" destOrd="0" presId="urn:microsoft.com/office/officeart/2005/8/layout/cycle8"/>
    <dgm:cxn modelId="{1523904E-B8B5-4CE1-81AA-DFBAE4D83B21}" type="presParOf" srcId="{D26072A0-7360-40EE-8C6C-298FCDA1244B}" destId="{A3558A6C-6447-4530-B410-545C8F6D75CD}" srcOrd="6" destOrd="0" presId="urn:microsoft.com/office/officeart/2005/8/layout/cycle8"/>
    <dgm:cxn modelId="{0FB146C1-D41B-4CBA-B56A-02B67C52EE7A}" type="presParOf" srcId="{D26072A0-7360-40EE-8C6C-298FCDA1244B}" destId="{CF4BACB0-F0F1-44FC-8AA4-207AD6FDF7FE}" srcOrd="7" destOrd="0" presId="urn:microsoft.com/office/officeart/2005/8/layout/cycle8"/>
    <dgm:cxn modelId="{FE38BA2B-DB47-4574-8B52-0716F180587F}" type="presParOf" srcId="{D26072A0-7360-40EE-8C6C-298FCDA1244B}" destId="{B0B32C61-020E-4B94-AC99-C09A2AFD57E9}" srcOrd="8" destOrd="0" presId="urn:microsoft.com/office/officeart/2005/8/layout/cycle8"/>
    <dgm:cxn modelId="{3C8659C5-EC9E-4179-879C-61745B923ADE}" type="presParOf" srcId="{D26072A0-7360-40EE-8C6C-298FCDA1244B}" destId="{292DBFA6-897C-4A85-A31B-E2CB46D991ED}" srcOrd="9" destOrd="0" presId="urn:microsoft.com/office/officeart/2005/8/layout/cycle8"/>
    <dgm:cxn modelId="{1A013274-C29C-4114-86ED-76D11F021930}" type="presParOf" srcId="{D26072A0-7360-40EE-8C6C-298FCDA1244B}" destId="{2ABC9766-38D6-4B1A-95C0-E2F5F7378848}" srcOrd="10" destOrd="0" presId="urn:microsoft.com/office/officeart/2005/8/layout/cycle8"/>
    <dgm:cxn modelId="{525E2876-0AAC-46BC-A900-BD2A675C3114}" type="presParOf" srcId="{D26072A0-7360-40EE-8C6C-298FCDA1244B}" destId="{5E1E7D6F-7B86-4000-860B-5FFE356AB32F}" srcOrd="11" destOrd="0" presId="urn:microsoft.com/office/officeart/2005/8/layout/cycle8"/>
    <dgm:cxn modelId="{3A7657F9-27BE-4C31-A5E9-264D16B6493F}" type="presParOf" srcId="{D26072A0-7360-40EE-8C6C-298FCDA1244B}" destId="{5B83C752-5D18-48CA-B024-0BA8ADB27E67}" srcOrd="12" destOrd="0" presId="urn:microsoft.com/office/officeart/2005/8/layout/cycle8"/>
    <dgm:cxn modelId="{96B88156-E11F-4CFB-9333-86FD6265B604}" type="presParOf" srcId="{D26072A0-7360-40EE-8C6C-298FCDA1244B}" destId="{1DFAFD5B-786C-4C04-A1BF-F71DF348546E}" srcOrd="13" destOrd="0" presId="urn:microsoft.com/office/officeart/2005/8/layout/cycle8"/>
    <dgm:cxn modelId="{86F8021A-2F36-47A6-B097-08EA838A0946}" type="presParOf" srcId="{D26072A0-7360-40EE-8C6C-298FCDA1244B}" destId="{B74D3C86-C9F8-40D3-9C97-56CB8BEF04B1}" srcOrd="14" destOrd="0" presId="urn:microsoft.com/office/officeart/2005/8/layout/cycle8"/>
    <dgm:cxn modelId="{F0E0795B-7B36-450A-A3F5-FBB578DEEDFE}" type="presParOf" srcId="{D26072A0-7360-40EE-8C6C-298FCDA1244B}" destId="{286D664B-4768-4A44-B985-5D95D5E4DC4F}" srcOrd="15" destOrd="0" presId="urn:microsoft.com/office/officeart/2005/8/layout/cycle8"/>
    <dgm:cxn modelId="{3F2CC19F-6590-4510-8A03-37F9B3898C35}" type="presParOf" srcId="{D26072A0-7360-40EE-8C6C-298FCDA1244B}" destId="{AB61BAE9-8238-4855-8D3E-D3FC6ABAC829}" srcOrd="16" destOrd="0" presId="urn:microsoft.com/office/officeart/2005/8/layout/cycle8"/>
    <dgm:cxn modelId="{457CC524-B967-400C-B29C-91E47CF34C32}" type="presParOf" srcId="{D26072A0-7360-40EE-8C6C-298FCDA1244B}" destId="{BC5EA3C5-0B82-4866-9190-ACC673B505DF}" srcOrd="17" destOrd="0" presId="urn:microsoft.com/office/officeart/2005/8/layout/cycle8"/>
    <dgm:cxn modelId="{849E6CCF-BC64-4DC9-9A35-0B858D11ED8D}" type="presParOf" srcId="{D26072A0-7360-40EE-8C6C-298FCDA1244B}" destId="{FBDC7F76-2140-46DD-B83C-3DF48CAA4395}" srcOrd="18" destOrd="0" presId="urn:microsoft.com/office/officeart/2005/8/layout/cycle8"/>
    <dgm:cxn modelId="{C966CF3F-BA28-4A5F-AA0C-28F18B4E7FF5}" type="presParOf" srcId="{D26072A0-7360-40EE-8C6C-298FCDA1244B}" destId="{2F908FCF-CBBA-4361-9CB3-3F65B0A9048A}" srcOrd="19" destOrd="0" presId="urn:microsoft.com/office/officeart/2005/8/layout/cycle8"/>
    <dgm:cxn modelId="{50270941-7C25-40E6-880F-B8C16CA6B9F2}" type="presParOf" srcId="{D26072A0-7360-40EE-8C6C-298FCDA1244B}" destId="{99EE674E-586D-4231-B9A9-0E2DEBF726C9}" srcOrd="20" destOrd="0" presId="urn:microsoft.com/office/officeart/2005/8/layout/cycle8"/>
    <dgm:cxn modelId="{46E69C20-F4C9-4762-BAC8-E71E41F1D482}" type="presParOf" srcId="{D26072A0-7360-40EE-8C6C-298FCDA1244B}" destId="{0F0A5EFD-4E52-4931-9365-F7C5628570E5}" srcOrd="21" destOrd="0" presId="urn:microsoft.com/office/officeart/2005/8/layout/cycle8"/>
    <dgm:cxn modelId="{51612E37-FCB0-476C-9E4A-973E4E6E2F5F}" type="presParOf" srcId="{D26072A0-7360-40EE-8C6C-298FCDA1244B}" destId="{1E4B169A-829A-44F9-BE02-33578F775FE5}" srcOrd="22" destOrd="0" presId="urn:microsoft.com/office/officeart/2005/8/layout/cycle8"/>
    <dgm:cxn modelId="{1F349308-47EB-420B-A113-17E502736673}" type="presParOf" srcId="{D26072A0-7360-40EE-8C6C-298FCDA1244B}" destId="{8B4DB18E-D764-445B-B3C8-7AC9EE12CEA0}" srcOrd="23" destOrd="0" presId="urn:microsoft.com/office/officeart/2005/8/layout/cycle8"/>
    <dgm:cxn modelId="{77012A08-2E34-4F17-9E7F-9C7A7C188BFB}" type="presParOf" srcId="{D26072A0-7360-40EE-8C6C-298FCDA1244B}" destId="{AE6BBA3F-476C-4B41-883C-7A1AC49B05EA}" srcOrd="24" destOrd="0" presId="urn:microsoft.com/office/officeart/2005/8/layout/cycle8"/>
    <dgm:cxn modelId="{19C18ED7-7ADA-4558-BBB1-CBBA29BF0113}" type="presParOf" srcId="{D26072A0-7360-40EE-8C6C-298FCDA1244B}" destId="{0C881A9C-93A0-4EB8-8A15-D2828FCC89A3}" srcOrd="25" destOrd="0" presId="urn:microsoft.com/office/officeart/2005/8/layout/cycle8"/>
    <dgm:cxn modelId="{BE2AFE32-1C24-47E5-BDAA-55E60F68D545}" type="presParOf" srcId="{D26072A0-7360-40EE-8C6C-298FCDA1244B}" destId="{911445AD-7EC1-48EA-B3B3-1928494F1848}" srcOrd="26" destOrd="0" presId="urn:microsoft.com/office/officeart/2005/8/layout/cycle8"/>
    <dgm:cxn modelId="{D9780535-9087-4B9A-9A2A-B83EA4886293}" type="presParOf" srcId="{D26072A0-7360-40EE-8C6C-298FCDA1244B}" destId="{15CAA069-071F-4FDD-92DD-1F5352CF2676}" srcOrd="27" destOrd="0" presId="urn:microsoft.com/office/officeart/2005/8/layout/cycle8"/>
    <dgm:cxn modelId="{3DD6D076-D71C-4634-9C07-6C8C06384E1C}" type="presParOf" srcId="{D26072A0-7360-40EE-8C6C-298FCDA1244B}" destId="{3D5B129C-C288-48BC-8ABC-8937F5651B8D}" srcOrd="28" destOrd="0" presId="urn:microsoft.com/office/officeart/2005/8/layout/cycle8"/>
    <dgm:cxn modelId="{BC79244D-E3E2-4689-A247-EF65B8C7E78C}" type="presParOf" srcId="{D26072A0-7360-40EE-8C6C-298FCDA1244B}" destId="{7899C700-919B-486B-9BEC-AC1EBF738A04}" srcOrd="29" destOrd="0" presId="urn:microsoft.com/office/officeart/2005/8/layout/cycle8"/>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D861E4-CC14-4554-A5FB-5D6424A7DDD6}" type="doc">
      <dgm:prSet loTypeId="urn:microsoft.com/office/officeart/2005/8/layout/cycle8" loCatId="cycle" qsTypeId="urn:microsoft.com/office/officeart/2005/8/quickstyle/simple5" qsCatId="simple" csTypeId="urn:microsoft.com/office/officeart/2005/8/colors/colorful1#1" csCatId="colorful" phldr="1"/>
      <dgm:spPr/>
    </dgm:pt>
    <dgm:pt modelId="{89E49BF0-BBDB-4E2B-A9EF-7BEA876323DB}">
      <dgm:prSet phldrT="[Text]"/>
      <dgm:spPr/>
      <dgm:t>
        <a:bodyPr/>
        <a:lstStyle/>
        <a:p>
          <a:r>
            <a:rPr lang="en-US" dirty="0" smtClean="0"/>
            <a:t>Corn</a:t>
          </a:r>
          <a:endParaRPr lang="en-US" dirty="0"/>
        </a:p>
      </dgm:t>
    </dgm:pt>
    <dgm:pt modelId="{44923237-6549-4DBE-9221-C635C1D8272C}" type="parTrans" cxnId="{1FE4D48A-0795-4C82-98C3-8FEE578E297E}">
      <dgm:prSet/>
      <dgm:spPr/>
      <dgm:t>
        <a:bodyPr/>
        <a:lstStyle/>
        <a:p>
          <a:endParaRPr lang="en-US"/>
        </a:p>
      </dgm:t>
    </dgm:pt>
    <dgm:pt modelId="{9125669F-D8EB-4D21-97CD-31FCDAA7B54F}" type="sibTrans" cxnId="{1FE4D48A-0795-4C82-98C3-8FEE578E297E}">
      <dgm:prSet/>
      <dgm:spPr/>
      <dgm:t>
        <a:bodyPr/>
        <a:lstStyle/>
        <a:p>
          <a:endParaRPr lang="en-US"/>
        </a:p>
      </dgm:t>
    </dgm:pt>
    <dgm:pt modelId="{124E6CDC-DBCF-4957-A474-197FAE4EC0A7}">
      <dgm:prSet phldrT="[Text]"/>
      <dgm:spPr/>
      <dgm:t>
        <a:bodyPr/>
        <a:lstStyle/>
        <a:p>
          <a:r>
            <a:rPr lang="en-US" dirty="0" smtClean="0"/>
            <a:t>Soybean</a:t>
          </a:r>
          <a:endParaRPr lang="en-US" dirty="0"/>
        </a:p>
      </dgm:t>
    </dgm:pt>
    <dgm:pt modelId="{9DC83D19-0BFB-4CEB-8254-26D5ED83F0F2}" type="parTrans" cxnId="{14694934-26D0-4B96-ACFB-C51096FD5A99}">
      <dgm:prSet/>
      <dgm:spPr/>
      <dgm:t>
        <a:bodyPr/>
        <a:lstStyle/>
        <a:p>
          <a:endParaRPr lang="en-US"/>
        </a:p>
      </dgm:t>
    </dgm:pt>
    <dgm:pt modelId="{0403DE34-3E24-4DAB-A68B-312AB01C6AA6}" type="sibTrans" cxnId="{14694934-26D0-4B96-ACFB-C51096FD5A99}">
      <dgm:prSet/>
      <dgm:spPr/>
      <dgm:t>
        <a:bodyPr/>
        <a:lstStyle/>
        <a:p>
          <a:endParaRPr lang="en-US"/>
        </a:p>
      </dgm:t>
    </dgm:pt>
    <dgm:pt modelId="{40F4E24E-8CE7-48E6-BCA9-8D1BAAEF3243}" type="pres">
      <dgm:prSet presAssocID="{1ED861E4-CC14-4554-A5FB-5D6424A7DDD6}" presName="compositeShape" presStyleCnt="0">
        <dgm:presLayoutVars>
          <dgm:chMax val="7"/>
          <dgm:dir/>
          <dgm:resizeHandles val="exact"/>
        </dgm:presLayoutVars>
      </dgm:prSet>
      <dgm:spPr/>
    </dgm:pt>
    <dgm:pt modelId="{CFF31D8D-B400-40C9-838A-B4EDC8471D17}" type="pres">
      <dgm:prSet presAssocID="{1ED861E4-CC14-4554-A5FB-5D6424A7DDD6}" presName="wedge1" presStyleLbl="node1" presStyleIdx="0" presStyleCnt="2"/>
      <dgm:spPr/>
      <dgm:t>
        <a:bodyPr/>
        <a:lstStyle/>
        <a:p>
          <a:endParaRPr lang="en-US"/>
        </a:p>
      </dgm:t>
    </dgm:pt>
    <dgm:pt modelId="{A436A4A8-07BF-4E1B-BDE4-B81E458C9BCC}" type="pres">
      <dgm:prSet presAssocID="{1ED861E4-CC14-4554-A5FB-5D6424A7DDD6}" presName="dummy1a" presStyleCnt="0"/>
      <dgm:spPr/>
    </dgm:pt>
    <dgm:pt modelId="{6465DD41-A18D-489B-8845-B5B4EF7B9E51}" type="pres">
      <dgm:prSet presAssocID="{1ED861E4-CC14-4554-A5FB-5D6424A7DDD6}" presName="dummy1b" presStyleCnt="0"/>
      <dgm:spPr/>
    </dgm:pt>
    <dgm:pt modelId="{83503FAA-864C-4A8A-9D91-7606F203CDD5}" type="pres">
      <dgm:prSet presAssocID="{1ED861E4-CC14-4554-A5FB-5D6424A7DDD6}" presName="wedge1Tx" presStyleLbl="node1" presStyleIdx="0" presStyleCnt="2">
        <dgm:presLayoutVars>
          <dgm:chMax val="0"/>
          <dgm:chPref val="0"/>
          <dgm:bulletEnabled val="1"/>
        </dgm:presLayoutVars>
      </dgm:prSet>
      <dgm:spPr/>
      <dgm:t>
        <a:bodyPr/>
        <a:lstStyle/>
        <a:p>
          <a:endParaRPr lang="en-US"/>
        </a:p>
      </dgm:t>
    </dgm:pt>
    <dgm:pt modelId="{4C7F331E-D01E-45C4-9300-D9770EEC072B}" type="pres">
      <dgm:prSet presAssocID="{1ED861E4-CC14-4554-A5FB-5D6424A7DDD6}" presName="wedge2" presStyleLbl="node1" presStyleIdx="1" presStyleCnt="2"/>
      <dgm:spPr/>
      <dgm:t>
        <a:bodyPr/>
        <a:lstStyle/>
        <a:p>
          <a:endParaRPr lang="en-US"/>
        </a:p>
      </dgm:t>
    </dgm:pt>
    <dgm:pt modelId="{C93168B2-F365-46D6-BDDC-518E57C941B5}" type="pres">
      <dgm:prSet presAssocID="{1ED861E4-CC14-4554-A5FB-5D6424A7DDD6}" presName="dummy2a" presStyleCnt="0"/>
      <dgm:spPr/>
    </dgm:pt>
    <dgm:pt modelId="{1188B1C4-D735-42A7-A1F3-13F3566802E8}" type="pres">
      <dgm:prSet presAssocID="{1ED861E4-CC14-4554-A5FB-5D6424A7DDD6}" presName="dummy2b" presStyleCnt="0"/>
      <dgm:spPr/>
    </dgm:pt>
    <dgm:pt modelId="{D87D6CFD-B7E1-46DB-AE57-C123BFC9EAD7}" type="pres">
      <dgm:prSet presAssocID="{1ED861E4-CC14-4554-A5FB-5D6424A7DDD6}" presName="wedge2Tx" presStyleLbl="node1" presStyleIdx="1" presStyleCnt="2">
        <dgm:presLayoutVars>
          <dgm:chMax val="0"/>
          <dgm:chPref val="0"/>
          <dgm:bulletEnabled val="1"/>
        </dgm:presLayoutVars>
      </dgm:prSet>
      <dgm:spPr/>
      <dgm:t>
        <a:bodyPr/>
        <a:lstStyle/>
        <a:p>
          <a:endParaRPr lang="en-US"/>
        </a:p>
      </dgm:t>
    </dgm:pt>
    <dgm:pt modelId="{BD58F843-F949-410C-9AFC-10431E53FAC7}" type="pres">
      <dgm:prSet presAssocID="{9125669F-D8EB-4D21-97CD-31FCDAA7B54F}" presName="arrowWedge1" presStyleLbl="fgSibTrans2D1" presStyleIdx="0" presStyleCnt="2"/>
      <dgm:spPr/>
    </dgm:pt>
    <dgm:pt modelId="{09A0AAB0-6361-4BDD-BDE0-B9DF02903AA1}" type="pres">
      <dgm:prSet presAssocID="{0403DE34-3E24-4DAB-A68B-312AB01C6AA6}" presName="arrowWedge2" presStyleLbl="fgSibTrans2D1" presStyleIdx="1" presStyleCnt="2"/>
      <dgm:spPr/>
    </dgm:pt>
  </dgm:ptLst>
  <dgm:cxnLst>
    <dgm:cxn modelId="{1FE4D48A-0795-4C82-98C3-8FEE578E297E}" srcId="{1ED861E4-CC14-4554-A5FB-5D6424A7DDD6}" destId="{89E49BF0-BBDB-4E2B-A9EF-7BEA876323DB}" srcOrd="0" destOrd="0" parTransId="{44923237-6549-4DBE-9221-C635C1D8272C}" sibTransId="{9125669F-D8EB-4D21-97CD-31FCDAA7B54F}"/>
    <dgm:cxn modelId="{04D12ADB-A1FF-4E3F-AA6D-D7938EE70E89}" type="presOf" srcId="{89E49BF0-BBDB-4E2B-A9EF-7BEA876323DB}" destId="{CFF31D8D-B400-40C9-838A-B4EDC8471D17}" srcOrd="0" destOrd="0" presId="urn:microsoft.com/office/officeart/2005/8/layout/cycle8"/>
    <dgm:cxn modelId="{14694934-26D0-4B96-ACFB-C51096FD5A99}" srcId="{1ED861E4-CC14-4554-A5FB-5D6424A7DDD6}" destId="{124E6CDC-DBCF-4957-A474-197FAE4EC0A7}" srcOrd="1" destOrd="0" parTransId="{9DC83D19-0BFB-4CEB-8254-26D5ED83F0F2}" sibTransId="{0403DE34-3E24-4DAB-A68B-312AB01C6AA6}"/>
    <dgm:cxn modelId="{5D893EB1-6262-425C-AE7E-6E19096F7FA8}" type="presOf" srcId="{124E6CDC-DBCF-4957-A474-197FAE4EC0A7}" destId="{D87D6CFD-B7E1-46DB-AE57-C123BFC9EAD7}" srcOrd="1" destOrd="0" presId="urn:microsoft.com/office/officeart/2005/8/layout/cycle8"/>
    <dgm:cxn modelId="{22A375AB-49C0-41CF-989E-E50F24B7655A}" type="presOf" srcId="{124E6CDC-DBCF-4957-A474-197FAE4EC0A7}" destId="{4C7F331E-D01E-45C4-9300-D9770EEC072B}" srcOrd="0" destOrd="0" presId="urn:microsoft.com/office/officeart/2005/8/layout/cycle8"/>
    <dgm:cxn modelId="{0DF8B7A1-38F0-4184-8B9E-D500F9D55EE0}" type="presOf" srcId="{89E49BF0-BBDB-4E2B-A9EF-7BEA876323DB}" destId="{83503FAA-864C-4A8A-9D91-7606F203CDD5}" srcOrd="1" destOrd="0" presId="urn:microsoft.com/office/officeart/2005/8/layout/cycle8"/>
    <dgm:cxn modelId="{96A0F1CC-0893-4F87-B81F-9089985F1B0D}" type="presOf" srcId="{1ED861E4-CC14-4554-A5FB-5D6424A7DDD6}" destId="{40F4E24E-8CE7-48E6-BCA9-8D1BAAEF3243}" srcOrd="0" destOrd="0" presId="urn:microsoft.com/office/officeart/2005/8/layout/cycle8"/>
    <dgm:cxn modelId="{2F11E4AF-1AF0-4AFF-A5C1-BC9D730EFFE1}" type="presParOf" srcId="{40F4E24E-8CE7-48E6-BCA9-8D1BAAEF3243}" destId="{CFF31D8D-B400-40C9-838A-B4EDC8471D17}" srcOrd="0" destOrd="0" presId="urn:microsoft.com/office/officeart/2005/8/layout/cycle8"/>
    <dgm:cxn modelId="{8B5CC957-85B8-4FA9-A50E-B5328D52ADCD}" type="presParOf" srcId="{40F4E24E-8CE7-48E6-BCA9-8D1BAAEF3243}" destId="{A436A4A8-07BF-4E1B-BDE4-B81E458C9BCC}" srcOrd="1" destOrd="0" presId="urn:microsoft.com/office/officeart/2005/8/layout/cycle8"/>
    <dgm:cxn modelId="{4BDD5016-1429-4BDD-8341-6BEC9EDD9607}" type="presParOf" srcId="{40F4E24E-8CE7-48E6-BCA9-8D1BAAEF3243}" destId="{6465DD41-A18D-489B-8845-B5B4EF7B9E51}" srcOrd="2" destOrd="0" presId="urn:microsoft.com/office/officeart/2005/8/layout/cycle8"/>
    <dgm:cxn modelId="{CF60E39B-B89C-4F51-A95A-BA96D4DA68C0}" type="presParOf" srcId="{40F4E24E-8CE7-48E6-BCA9-8D1BAAEF3243}" destId="{83503FAA-864C-4A8A-9D91-7606F203CDD5}" srcOrd="3" destOrd="0" presId="urn:microsoft.com/office/officeart/2005/8/layout/cycle8"/>
    <dgm:cxn modelId="{F2F4BF8A-4803-45C1-820E-21D4E630202F}" type="presParOf" srcId="{40F4E24E-8CE7-48E6-BCA9-8D1BAAEF3243}" destId="{4C7F331E-D01E-45C4-9300-D9770EEC072B}" srcOrd="4" destOrd="0" presId="urn:microsoft.com/office/officeart/2005/8/layout/cycle8"/>
    <dgm:cxn modelId="{F26E3CBE-83E1-44AB-A8CF-74D8E8A36C53}" type="presParOf" srcId="{40F4E24E-8CE7-48E6-BCA9-8D1BAAEF3243}" destId="{C93168B2-F365-46D6-BDDC-518E57C941B5}" srcOrd="5" destOrd="0" presId="urn:microsoft.com/office/officeart/2005/8/layout/cycle8"/>
    <dgm:cxn modelId="{6D377FC3-0B8E-4271-8FC4-B7286F796700}" type="presParOf" srcId="{40F4E24E-8CE7-48E6-BCA9-8D1BAAEF3243}" destId="{1188B1C4-D735-42A7-A1F3-13F3566802E8}" srcOrd="6" destOrd="0" presId="urn:microsoft.com/office/officeart/2005/8/layout/cycle8"/>
    <dgm:cxn modelId="{87EE5CD7-E3F1-4CD3-802C-135AABF95EAF}" type="presParOf" srcId="{40F4E24E-8CE7-48E6-BCA9-8D1BAAEF3243}" destId="{D87D6CFD-B7E1-46DB-AE57-C123BFC9EAD7}" srcOrd="7" destOrd="0" presId="urn:microsoft.com/office/officeart/2005/8/layout/cycle8"/>
    <dgm:cxn modelId="{3BCD1B64-C678-4D39-9D48-A0DF8949F8F5}" type="presParOf" srcId="{40F4E24E-8CE7-48E6-BCA9-8D1BAAEF3243}" destId="{BD58F843-F949-410C-9AFC-10431E53FAC7}" srcOrd="8" destOrd="0" presId="urn:microsoft.com/office/officeart/2005/8/layout/cycle8"/>
    <dgm:cxn modelId="{67AE607E-C3AB-4F91-A58A-CF4041B603B5}" type="presParOf" srcId="{40F4E24E-8CE7-48E6-BCA9-8D1BAAEF3243}" destId="{09A0AAB0-6361-4BDD-BDE0-B9DF02903AA1}" srcOrd="9" destOrd="0" presId="urn:microsoft.com/office/officeart/2005/8/layout/cycle8"/>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340EFE-0C4A-49B2-8F64-FDC20A685DE4}" type="doc">
      <dgm:prSet loTypeId="urn:microsoft.com/office/officeart/2005/8/layout/cycle8" loCatId="cycle" qsTypeId="urn:microsoft.com/office/officeart/2005/8/quickstyle/simple5" qsCatId="simple" csTypeId="urn:microsoft.com/office/officeart/2005/8/colors/colorful2" csCatId="colorful" phldr="1"/>
      <dgm:spPr/>
    </dgm:pt>
    <dgm:pt modelId="{DC5F87CE-4703-476A-9F5F-876A4654E222}">
      <dgm:prSet phldrT="[Text]"/>
      <dgm:spPr/>
      <dgm:t>
        <a:bodyPr/>
        <a:lstStyle/>
        <a:p>
          <a:r>
            <a:rPr lang="en-US" dirty="0" smtClean="0"/>
            <a:t>Corn</a:t>
          </a:r>
          <a:endParaRPr lang="en-US" dirty="0"/>
        </a:p>
      </dgm:t>
    </dgm:pt>
    <dgm:pt modelId="{3FB598E0-42E7-46FE-B6CF-64FF5F9C1FD4}" type="parTrans" cxnId="{F041E0C4-2A44-471B-81ED-872FD5E493BD}">
      <dgm:prSet/>
      <dgm:spPr/>
      <dgm:t>
        <a:bodyPr/>
        <a:lstStyle/>
        <a:p>
          <a:endParaRPr lang="en-US"/>
        </a:p>
      </dgm:t>
    </dgm:pt>
    <dgm:pt modelId="{480A67E9-04FB-4CF6-97E2-D58E96542E40}" type="sibTrans" cxnId="{F041E0C4-2A44-471B-81ED-872FD5E493BD}">
      <dgm:prSet/>
      <dgm:spPr/>
      <dgm:t>
        <a:bodyPr/>
        <a:lstStyle/>
        <a:p>
          <a:endParaRPr lang="en-US"/>
        </a:p>
      </dgm:t>
    </dgm:pt>
    <dgm:pt modelId="{6EBB7B19-F357-47DC-A72C-6ADFBF9FAC58}">
      <dgm:prSet phldrT="[Text]"/>
      <dgm:spPr/>
      <dgm:t>
        <a:bodyPr/>
        <a:lstStyle/>
        <a:p>
          <a:r>
            <a:rPr lang="en-US" dirty="0" smtClean="0"/>
            <a:t>Soybean</a:t>
          </a:r>
          <a:endParaRPr lang="en-US" dirty="0"/>
        </a:p>
      </dgm:t>
    </dgm:pt>
    <dgm:pt modelId="{7F1C8219-0443-40D9-9D52-A80EBAB27FF4}" type="parTrans" cxnId="{E92D4D5F-AADD-4DB3-A838-D9CF808B8A8F}">
      <dgm:prSet/>
      <dgm:spPr/>
      <dgm:t>
        <a:bodyPr/>
        <a:lstStyle/>
        <a:p>
          <a:endParaRPr lang="en-US"/>
        </a:p>
      </dgm:t>
    </dgm:pt>
    <dgm:pt modelId="{1F2ED4A5-8788-4A79-A2CF-F617A61E9D00}" type="sibTrans" cxnId="{E92D4D5F-AADD-4DB3-A838-D9CF808B8A8F}">
      <dgm:prSet/>
      <dgm:spPr/>
      <dgm:t>
        <a:bodyPr/>
        <a:lstStyle/>
        <a:p>
          <a:endParaRPr lang="en-US"/>
        </a:p>
      </dgm:t>
    </dgm:pt>
    <dgm:pt modelId="{30361082-0A80-408A-B723-6AB02EDF42B8}">
      <dgm:prSet phldrT="[Text]"/>
      <dgm:spPr/>
      <dgm:t>
        <a:bodyPr/>
        <a:lstStyle/>
        <a:p>
          <a:r>
            <a:rPr lang="en-US" dirty="0" smtClean="0"/>
            <a:t>Wheat</a:t>
          </a:r>
          <a:endParaRPr lang="en-US" dirty="0"/>
        </a:p>
      </dgm:t>
    </dgm:pt>
    <dgm:pt modelId="{CBDEFB1D-8B05-4182-B2B5-F1AE2D257681}" type="parTrans" cxnId="{FF5A74B9-17A6-4FAC-B3DF-7B9BAC4FFE6B}">
      <dgm:prSet/>
      <dgm:spPr/>
      <dgm:t>
        <a:bodyPr/>
        <a:lstStyle/>
        <a:p>
          <a:endParaRPr lang="en-US"/>
        </a:p>
      </dgm:t>
    </dgm:pt>
    <dgm:pt modelId="{2FDBC993-7628-44D7-A226-9996BF39D08A}" type="sibTrans" cxnId="{FF5A74B9-17A6-4FAC-B3DF-7B9BAC4FFE6B}">
      <dgm:prSet/>
      <dgm:spPr/>
      <dgm:t>
        <a:bodyPr/>
        <a:lstStyle/>
        <a:p>
          <a:endParaRPr lang="en-US"/>
        </a:p>
      </dgm:t>
    </dgm:pt>
    <dgm:pt modelId="{17445F23-3C71-4346-8203-9DA803DBD1C7}" type="pres">
      <dgm:prSet presAssocID="{98340EFE-0C4A-49B2-8F64-FDC20A685DE4}" presName="compositeShape" presStyleCnt="0">
        <dgm:presLayoutVars>
          <dgm:chMax val="7"/>
          <dgm:dir/>
          <dgm:resizeHandles val="exact"/>
        </dgm:presLayoutVars>
      </dgm:prSet>
      <dgm:spPr/>
    </dgm:pt>
    <dgm:pt modelId="{D7B5DE6D-D0EA-4DEE-989F-9625E483A986}" type="pres">
      <dgm:prSet presAssocID="{98340EFE-0C4A-49B2-8F64-FDC20A685DE4}" presName="wedge1" presStyleLbl="node1" presStyleIdx="0" presStyleCnt="3"/>
      <dgm:spPr/>
      <dgm:t>
        <a:bodyPr/>
        <a:lstStyle/>
        <a:p>
          <a:endParaRPr lang="en-US"/>
        </a:p>
      </dgm:t>
    </dgm:pt>
    <dgm:pt modelId="{A5154DD1-0685-4CB5-80FE-5031DD9D3B09}" type="pres">
      <dgm:prSet presAssocID="{98340EFE-0C4A-49B2-8F64-FDC20A685DE4}" presName="dummy1a" presStyleCnt="0"/>
      <dgm:spPr/>
    </dgm:pt>
    <dgm:pt modelId="{CD6838B5-3EA2-4260-A54D-EFEDAC5EE458}" type="pres">
      <dgm:prSet presAssocID="{98340EFE-0C4A-49B2-8F64-FDC20A685DE4}" presName="dummy1b" presStyleCnt="0"/>
      <dgm:spPr/>
    </dgm:pt>
    <dgm:pt modelId="{89F0937F-4998-4538-80E7-802EFD783321}" type="pres">
      <dgm:prSet presAssocID="{98340EFE-0C4A-49B2-8F64-FDC20A685DE4}" presName="wedge1Tx" presStyleLbl="node1" presStyleIdx="0" presStyleCnt="3">
        <dgm:presLayoutVars>
          <dgm:chMax val="0"/>
          <dgm:chPref val="0"/>
          <dgm:bulletEnabled val="1"/>
        </dgm:presLayoutVars>
      </dgm:prSet>
      <dgm:spPr/>
      <dgm:t>
        <a:bodyPr/>
        <a:lstStyle/>
        <a:p>
          <a:endParaRPr lang="en-US"/>
        </a:p>
      </dgm:t>
    </dgm:pt>
    <dgm:pt modelId="{32AEC6FB-E60F-4512-83F9-1D409A6BE829}" type="pres">
      <dgm:prSet presAssocID="{98340EFE-0C4A-49B2-8F64-FDC20A685DE4}" presName="wedge2" presStyleLbl="node1" presStyleIdx="1" presStyleCnt="3"/>
      <dgm:spPr/>
      <dgm:t>
        <a:bodyPr/>
        <a:lstStyle/>
        <a:p>
          <a:endParaRPr lang="en-US"/>
        </a:p>
      </dgm:t>
    </dgm:pt>
    <dgm:pt modelId="{CDA466EB-AD5D-4EAB-9491-B8A945A09174}" type="pres">
      <dgm:prSet presAssocID="{98340EFE-0C4A-49B2-8F64-FDC20A685DE4}" presName="dummy2a" presStyleCnt="0"/>
      <dgm:spPr/>
    </dgm:pt>
    <dgm:pt modelId="{68815003-DB08-4612-B53A-A879A9FCDB75}" type="pres">
      <dgm:prSet presAssocID="{98340EFE-0C4A-49B2-8F64-FDC20A685DE4}" presName="dummy2b" presStyleCnt="0"/>
      <dgm:spPr/>
    </dgm:pt>
    <dgm:pt modelId="{E7B4EFCC-640F-4113-AD3D-211185565A8E}" type="pres">
      <dgm:prSet presAssocID="{98340EFE-0C4A-49B2-8F64-FDC20A685DE4}" presName="wedge2Tx" presStyleLbl="node1" presStyleIdx="1" presStyleCnt="3">
        <dgm:presLayoutVars>
          <dgm:chMax val="0"/>
          <dgm:chPref val="0"/>
          <dgm:bulletEnabled val="1"/>
        </dgm:presLayoutVars>
      </dgm:prSet>
      <dgm:spPr/>
      <dgm:t>
        <a:bodyPr/>
        <a:lstStyle/>
        <a:p>
          <a:endParaRPr lang="en-US"/>
        </a:p>
      </dgm:t>
    </dgm:pt>
    <dgm:pt modelId="{C181DD5A-2C1E-4228-B3E7-956473699FF3}" type="pres">
      <dgm:prSet presAssocID="{98340EFE-0C4A-49B2-8F64-FDC20A685DE4}" presName="wedge3" presStyleLbl="node1" presStyleIdx="2" presStyleCnt="3"/>
      <dgm:spPr/>
      <dgm:t>
        <a:bodyPr/>
        <a:lstStyle/>
        <a:p>
          <a:endParaRPr lang="en-US"/>
        </a:p>
      </dgm:t>
    </dgm:pt>
    <dgm:pt modelId="{61733C0E-2BFC-4666-9A42-50F324D1FF02}" type="pres">
      <dgm:prSet presAssocID="{98340EFE-0C4A-49B2-8F64-FDC20A685DE4}" presName="dummy3a" presStyleCnt="0"/>
      <dgm:spPr/>
    </dgm:pt>
    <dgm:pt modelId="{6B1ED7D1-5E12-4088-B0EE-1C11D263F1A2}" type="pres">
      <dgm:prSet presAssocID="{98340EFE-0C4A-49B2-8F64-FDC20A685DE4}" presName="dummy3b" presStyleCnt="0"/>
      <dgm:spPr/>
    </dgm:pt>
    <dgm:pt modelId="{F8F6F121-5B5F-4C60-82D0-DADA66BC1CF9}" type="pres">
      <dgm:prSet presAssocID="{98340EFE-0C4A-49B2-8F64-FDC20A685DE4}" presName="wedge3Tx" presStyleLbl="node1" presStyleIdx="2" presStyleCnt="3">
        <dgm:presLayoutVars>
          <dgm:chMax val="0"/>
          <dgm:chPref val="0"/>
          <dgm:bulletEnabled val="1"/>
        </dgm:presLayoutVars>
      </dgm:prSet>
      <dgm:spPr/>
      <dgm:t>
        <a:bodyPr/>
        <a:lstStyle/>
        <a:p>
          <a:endParaRPr lang="en-US"/>
        </a:p>
      </dgm:t>
    </dgm:pt>
    <dgm:pt modelId="{BEF82335-2187-409C-97D6-B1109DD07970}" type="pres">
      <dgm:prSet presAssocID="{480A67E9-04FB-4CF6-97E2-D58E96542E40}" presName="arrowWedge1" presStyleLbl="fgSibTrans2D1" presStyleIdx="0" presStyleCnt="3"/>
      <dgm:spPr/>
    </dgm:pt>
    <dgm:pt modelId="{B2767953-F70A-40CE-A4E9-40966181F56A}" type="pres">
      <dgm:prSet presAssocID="{1F2ED4A5-8788-4A79-A2CF-F617A61E9D00}" presName="arrowWedge2" presStyleLbl="fgSibTrans2D1" presStyleIdx="1" presStyleCnt="3"/>
      <dgm:spPr/>
    </dgm:pt>
    <dgm:pt modelId="{BDE5E5A9-E259-41CA-86A3-A045C62FDE96}" type="pres">
      <dgm:prSet presAssocID="{2FDBC993-7628-44D7-A226-9996BF39D08A}" presName="arrowWedge3" presStyleLbl="fgSibTrans2D1" presStyleIdx="2" presStyleCnt="3"/>
      <dgm:spPr/>
    </dgm:pt>
  </dgm:ptLst>
  <dgm:cxnLst>
    <dgm:cxn modelId="{8357416F-546D-4D96-8EF5-18FD3127AF0B}" type="presOf" srcId="{98340EFE-0C4A-49B2-8F64-FDC20A685DE4}" destId="{17445F23-3C71-4346-8203-9DA803DBD1C7}" srcOrd="0" destOrd="0" presId="urn:microsoft.com/office/officeart/2005/8/layout/cycle8"/>
    <dgm:cxn modelId="{0E886631-F8F2-4F24-8F42-C5A5058EABC7}" type="presOf" srcId="{6EBB7B19-F357-47DC-A72C-6ADFBF9FAC58}" destId="{32AEC6FB-E60F-4512-83F9-1D409A6BE829}" srcOrd="0" destOrd="0" presId="urn:microsoft.com/office/officeart/2005/8/layout/cycle8"/>
    <dgm:cxn modelId="{E92D4D5F-AADD-4DB3-A838-D9CF808B8A8F}" srcId="{98340EFE-0C4A-49B2-8F64-FDC20A685DE4}" destId="{6EBB7B19-F357-47DC-A72C-6ADFBF9FAC58}" srcOrd="1" destOrd="0" parTransId="{7F1C8219-0443-40D9-9D52-A80EBAB27FF4}" sibTransId="{1F2ED4A5-8788-4A79-A2CF-F617A61E9D00}"/>
    <dgm:cxn modelId="{BA6A3575-AB65-4D9A-9C4B-961A61C27E24}" type="presOf" srcId="{DC5F87CE-4703-476A-9F5F-876A4654E222}" destId="{D7B5DE6D-D0EA-4DEE-989F-9625E483A986}" srcOrd="0" destOrd="0" presId="urn:microsoft.com/office/officeart/2005/8/layout/cycle8"/>
    <dgm:cxn modelId="{F041E0C4-2A44-471B-81ED-872FD5E493BD}" srcId="{98340EFE-0C4A-49B2-8F64-FDC20A685DE4}" destId="{DC5F87CE-4703-476A-9F5F-876A4654E222}" srcOrd="0" destOrd="0" parTransId="{3FB598E0-42E7-46FE-B6CF-64FF5F9C1FD4}" sibTransId="{480A67E9-04FB-4CF6-97E2-D58E96542E40}"/>
    <dgm:cxn modelId="{450710C2-54AC-4A6D-91BA-8A5B5430EEA9}" type="presOf" srcId="{30361082-0A80-408A-B723-6AB02EDF42B8}" destId="{F8F6F121-5B5F-4C60-82D0-DADA66BC1CF9}" srcOrd="1" destOrd="0" presId="urn:microsoft.com/office/officeart/2005/8/layout/cycle8"/>
    <dgm:cxn modelId="{49A51EB7-4E7F-4419-92E7-AFF19A3363AD}" type="presOf" srcId="{DC5F87CE-4703-476A-9F5F-876A4654E222}" destId="{89F0937F-4998-4538-80E7-802EFD783321}" srcOrd="1" destOrd="0" presId="urn:microsoft.com/office/officeart/2005/8/layout/cycle8"/>
    <dgm:cxn modelId="{61320365-7100-482C-90ED-D8287EEEA7D3}" type="presOf" srcId="{30361082-0A80-408A-B723-6AB02EDF42B8}" destId="{C181DD5A-2C1E-4228-B3E7-956473699FF3}" srcOrd="0" destOrd="0" presId="urn:microsoft.com/office/officeart/2005/8/layout/cycle8"/>
    <dgm:cxn modelId="{FF5A74B9-17A6-4FAC-B3DF-7B9BAC4FFE6B}" srcId="{98340EFE-0C4A-49B2-8F64-FDC20A685DE4}" destId="{30361082-0A80-408A-B723-6AB02EDF42B8}" srcOrd="2" destOrd="0" parTransId="{CBDEFB1D-8B05-4182-B2B5-F1AE2D257681}" sibTransId="{2FDBC993-7628-44D7-A226-9996BF39D08A}"/>
    <dgm:cxn modelId="{E2B7A2ED-D3AE-40E9-9763-5C56101BFFBF}" type="presOf" srcId="{6EBB7B19-F357-47DC-A72C-6ADFBF9FAC58}" destId="{E7B4EFCC-640F-4113-AD3D-211185565A8E}" srcOrd="1" destOrd="0" presId="urn:microsoft.com/office/officeart/2005/8/layout/cycle8"/>
    <dgm:cxn modelId="{82655C7D-D08E-45AF-81F1-4F2460E4D76C}" type="presParOf" srcId="{17445F23-3C71-4346-8203-9DA803DBD1C7}" destId="{D7B5DE6D-D0EA-4DEE-989F-9625E483A986}" srcOrd="0" destOrd="0" presId="urn:microsoft.com/office/officeart/2005/8/layout/cycle8"/>
    <dgm:cxn modelId="{3925C982-93F0-4DF9-977F-05EDBDD5327C}" type="presParOf" srcId="{17445F23-3C71-4346-8203-9DA803DBD1C7}" destId="{A5154DD1-0685-4CB5-80FE-5031DD9D3B09}" srcOrd="1" destOrd="0" presId="urn:microsoft.com/office/officeart/2005/8/layout/cycle8"/>
    <dgm:cxn modelId="{486E3609-B30D-496B-8740-23155FDE98E5}" type="presParOf" srcId="{17445F23-3C71-4346-8203-9DA803DBD1C7}" destId="{CD6838B5-3EA2-4260-A54D-EFEDAC5EE458}" srcOrd="2" destOrd="0" presId="urn:microsoft.com/office/officeart/2005/8/layout/cycle8"/>
    <dgm:cxn modelId="{2DC65AC6-8F55-4C69-AA17-205E38DDD7EE}" type="presParOf" srcId="{17445F23-3C71-4346-8203-9DA803DBD1C7}" destId="{89F0937F-4998-4538-80E7-802EFD783321}" srcOrd="3" destOrd="0" presId="urn:microsoft.com/office/officeart/2005/8/layout/cycle8"/>
    <dgm:cxn modelId="{6E0DAB39-F2C6-4882-B9A2-BE11D7A8529A}" type="presParOf" srcId="{17445F23-3C71-4346-8203-9DA803DBD1C7}" destId="{32AEC6FB-E60F-4512-83F9-1D409A6BE829}" srcOrd="4" destOrd="0" presId="urn:microsoft.com/office/officeart/2005/8/layout/cycle8"/>
    <dgm:cxn modelId="{9495440A-78AD-4E66-A183-6AAA1850AA39}" type="presParOf" srcId="{17445F23-3C71-4346-8203-9DA803DBD1C7}" destId="{CDA466EB-AD5D-4EAB-9491-B8A945A09174}" srcOrd="5" destOrd="0" presId="urn:microsoft.com/office/officeart/2005/8/layout/cycle8"/>
    <dgm:cxn modelId="{660CB3FD-4499-47C0-8301-44DA3E2252E0}" type="presParOf" srcId="{17445F23-3C71-4346-8203-9DA803DBD1C7}" destId="{68815003-DB08-4612-B53A-A879A9FCDB75}" srcOrd="6" destOrd="0" presId="urn:microsoft.com/office/officeart/2005/8/layout/cycle8"/>
    <dgm:cxn modelId="{DCE8415B-3894-47FB-BDDD-3D77FF17B71F}" type="presParOf" srcId="{17445F23-3C71-4346-8203-9DA803DBD1C7}" destId="{E7B4EFCC-640F-4113-AD3D-211185565A8E}" srcOrd="7" destOrd="0" presId="urn:microsoft.com/office/officeart/2005/8/layout/cycle8"/>
    <dgm:cxn modelId="{EF025167-5A6E-402B-9CE3-EB46B96F83F2}" type="presParOf" srcId="{17445F23-3C71-4346-8203-9DA803DBD1C7}" destId="{C181DD5A-2C1E-4228-B3E7-956473699FF3}" srcOrd="8" destOrd="0" presId="urn:microsoft.com/office/officeart/2005/8/layout/cycle8"/>
    <dgm:cxn modelId="{B3C2B07F-9F9E-497D-8CEF-42AB29C31D98}" type="presParOf" srcId="{17445F23-3C71-4346-8203-9DA803DBD1C7}" destId="{61733C0E-2BFC-4666-9A42-50F324D1FF02}" srcOrd="9" destOrd="0" presId="urn:microsoft.com/office/officeart/2005/8/layout/cycle8"/>
    <dgm:cxn modelId="{1027BA52-B367-4E30-8227-1D63EAC4444F}" type="presParOf" srcId="{17445F23-3C71-4346-8203-9DA803DBD1C7}" destId="{6B1ED7D1-5E12-4088-B0EE-1C11D263F1A2}" srcOrd="10" destOrd="0" presId="urn:microsoft.com/office/officeart/2005/8/layout/cycle8"/>
    <dgm:cxn modelId="{38A9684D-E97A-472B-AC48-46A9C902FCE5}" type="presParOf" srcId="{17445F23-3C71-4346-8203-9DA803DBD1C7}" destId="{F8F6F121-5B5F-4C60-82D0-DADA66BC1CF9}" srcOrd="11" destOrd="0" presId="urn:microsoft.com/office/officeart/2005/8/layout/cycle8"/>
    <dgm:cxn modelId="{B70F527E-BF85-4032-9B8D-E139A8380CB8}" type="presParOf" srcId="{17445F23-3C71-4346-8203-9DA803DBD1C7}" destId="{BEF82335-2187-409C-97D6-B1109DD07970}" srcOrd="12" destOrd="0" presId="urn:microsoft.com/office/officeart/2005/8/layout/cycle8"/>
    <dgm:cxn modelId="{9E27AC7F-118F-4927-ACD3-C30A5F3FC3D1}" type="presParOf" srcId="{17445F23-3C71-4346-8203-9DA803DBD1C7}" destId="{B2767953-F70A-40CE-A4E9-40966181F56A}" srcOrd="13" destOrd="0" presId="urn:microsoft.com/office/officeart/2005/8/layout/cycle8"/>
    <dgm:cxn modelId="{27CA0F7C-1953-462E-A450-F97FB061086C}" type="presParOf" srcId="{17445F23-3C71-4346-8203-9DA803DBD1C7}" destId="{BDE5E5A9-E259-41CA-86A3-A045C62FDE96}" srcOrd="14" destOrd="0" presId="urn:microsoft.com/office/officeart/2005/8/layout/cycle8"/>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B8D770-F445-46D8-B624-A1D032EC0F48}" type="doc">
      <dgm:prSet loTypeId="urn:microsoft.com/office/officeart/2005/8/layout/cycle8" loCatId="cycle" qsTypeId="urn:microsoft.com/office/officeart/2005/8/quickstyle/simple5" qsCatId="simple" csTypeId="urn:microsoft.com/office/officeart/2005/8/colors/colorful2" csCatId="colorful" phldr="1"/>
      <dgm:spPr/>
    </dgm:pt>
    <dgm:pt modelId="{716A041E-0121-4777-AE23-99D5B28E5FD1}">
      <dgm:prSet phldrT="[Text]"/>
      <dgm:spPr/>
      <dgm:t>
        <a:bodyPr/>
        <a:lstStyle/>
        <a:p>
          <a:r>
            <a:rPr lang="en-US" dirty="0" smtClean="0"/>
            <a:t>Corn</a:t>
          </a:r>
          <a:endParaRPr lang="en-US" dirty="0"/>
        </a:p>
      </dgm:t>
    </dgm:pt>
    <dgm:pt modelId="{283E2656-6244-4DC2-9F56-9F395DD9C0D3}" type="parTrans" cxnId="{0D9011DB-ED52-42B0-B758-64205F0E2A40}">
      <dgm:prSet/>
      <dgm:spPr/>
      <dgm:t>
        <a:bodyPr/>
        <a:lstStyle/>
        <a:p>
          <a:endParaRPr lang="en-US"/>
        </a:p>
      </dgm:t>
    </dgm:pt>
    <dgm:pt modelId="{CEC2AB9E-935B-47E0-A5B6-1A6B23C53035}" type="sibTrans" cxnId="{0D9011DB-ED52-42B0-B758-64205F0E2A40}">
      <dgm:prSet/>
      <dgm:spPr/>
      <dgm:t>
        <a:bodyPr/>
        <a:lstStyle/>
        <a:p>
          <a:endParaRPr lang="en-US"/>
        </a:p>
      </dgm:t>
    </dgm:pt>
    <dgm:pt modelId="{B30FB0FD-D9B5-4501-964C-14897A0A799D}">
      <dgm:prSet phldrT="[Text]"/>
      <dgm:spPr/>
      <dgm:t>
        <a:bodyPr/>
        <a:lstStyle/>
        <a:p>
          <a:r>
            <a:rPr lang="en-US" dirty="0" smtClean="0"/>
            <a:t>Alfalfa</a:t>
          </a:r>
          <a:endParaRPr lang="en-US" dirty="0"/>
        </a:p>
      </dgm:t>
    </dgm:pt>
    <dgm:pt modelId="{417F00AA-8DC8-4A71-BE4E-C60E7D7637CB}" type="parTrans" cxnId="{6B2EEC4A-29A7-44AA-A20B-8E33A1B9615F}">
      <dgm:prSet/>
      <dgm:spPr/>
      <dgm:t>
        <a:bodyPr/>
        <a:lstStyle/>
        <a:p>
          <a:endParaRPr lang="en-US"/>
        </a:p>
      </dgm:t>
    </dgm:pt>
    <dgm:pt modelId="{A360EE99-08B3-422A-B214-69D4F0B51A51}" type="sibTrans" cxnId="{6B2EEC4A-29A7-44AA-A20B-8E33A1B9615F}">
      <dgm:prSet/>
      <dgm:spPr/>
      <dgm:t>
        <a:bodyPr/>
        <a:lstStyle/>
        <a:p>
          <a:endParaRPr lang="en-US"/>
        </a:p>
      </dgm:t>
    </dgm:pt>
    <dgm:pt modelId="{E1CE6845-7E45-4019-9692-99E93D63FF19}">
      <dgm:prSet phldrT="[Text]"/>
      <dgm:spPr/>
      <dgm:t>
        <a:bodyPr/>
        <a:lstStyle/>
        <a:p>
          <a:r>
            <a:rPr lang="en-US" dirty="0" smtClean="0"/>
            <a:t>Alfalfa</a:t>
          </a:r>
          <a:endParaRPr lang="en-US" dirty="0"/>
        </a:p>
      </dgm:t>
    </dgm:pt>
    <dgm:pt modelId="{343E5C3E-BB11-4D27-BC03-AE9FD2D91069}" type="parTrans" cxnId="{C77E3D6F-E689-4C95-BD1F-262458C534AE}">
      <dgm:prSet/>
      <dgm:spPr/>
      <dgm:t>
        <a:bodyPr/>
        <a:lstStyle/>
        <a:p>
          <a:endParaRPr lang="en-US"/>
        </a:p>
      </dgm:t>
    </dgm:pt>
    <dgm:pt modelId="{8A3E2673-C7B4-4143-8511-F4CA6B6B98A4}" type="sibTrans" cxnId="{C77E3D6F-E689-4C95-BD1F-262458C534AE}">
      <dgm:prSet/>
      <dgm:spPr/>
      <dgm:t>
        <a:bodyPr/>
        <a:lstStyle/>
        <a:p>
          <a:endParaRPr lang="en-US"/>
        </a:p>
      </dgm:t>
    </dgm:pt>
    <dgm:pt modelId="{C67B5DFD-E910-4685-9450-8D17657F0550}">
      <dgm:prSet/>
      <dgm:spPr/>
      <dgm:t>
        <a:bodyPr/>
        <a:lstStyle/>
        <a:p>
          <a:r>
            <a:rPr lang="en-US" dirty="0" smtClean="0"/>
            <a:t>Soybean</a:t>
          </a:r>
          <a:endParaRPr lang="en-US" dirty="0"/>
        </a:p>
      </dgm:t>
    </dgm:pt>
    <dgm:pt modelId="{B506AE00-9A19-48A1-ABF6-BAF17F42ECB3}" type="parTrans" cxnId="{B6226B81-47B4-4EA5-8951-A2D51D2B0AB9}">
      <dgm:prSet/>
      <dgm:spPr/>
      <dgm:t>
        <a:bodyPr/>
        <a:lstStyle/>
        <a:p>
          <a:endParaRPr lang="en-US"/>
        </a:p>
      </dgm:t>
    </dgm:pt>
    <dgm:pt modelId="{1FF0B290-8FD1-4981-A32F-C8B021079A5D}" type="sibTrans" cxnId="{B6226B81-47B4-4EA5-8951-A2D51D2B0AB9}">
      <dgm:prSet/>
      <dgm:spPr/>
      <dgm:t>
        <a:bodyPr/>
        <a:lstStyle/>
        <a:p>
          <a:endParaRPr lang="en-US"/>
        </a:p>
      </dgm:t>
    </dgm:pt>
    <dgm:pt modelId="{CCC0FC44-E88E-4060-AD24-AF7FBB2FB68A}">
      <dgm:prSet/>
      <dgm:spPr/>
      <dgm:t>
        <a:bodyPr/>
        <a:lstStyle/>
        <a:p>
          <a:r>
            <a:rPr lang="en-US" dirty="0" smtClean="0"/>
            <a:t>Wheat</a:t>
          </a:r>
          <a:endParaRPr lang="en-US" dirty="0"/>
        </a:p>
      </dgm:t>
    </dgm:pt>
    <dgm:pt modelId="{E1F0C094-DE3E-4FEB-AE96-4272759B5B74}" type="parTrans" cxnId="{F7A33CDE-23C5-4471-AB5A-9DDEC06D787F}">
      <dgm:prSet/>
      <dgm:spPr/>
      <dgm:t>
        <a:bodyPr/>
        <a:lstStyle/>
        <a:p>
          <a:endParaRPr lang="en-US"/>
        </a:p>
      </dgm:t>
    </dgm:pt>
    <dgm:pt modelId="{6CA7480F-06F8-4F3C-AA4D-9F2AFFE8657C}" type="sibTrans" cxnId="{F7A33CDE-23C5-4471-AB5A-9DDEC06D787F}">
      <dgm:prSet/>
      <dgm:spPr/>
      <dgm:t>
        <a:bodyPr/>
        <a:lstStyle/>
        <a:p>
          <a:endParaRPr lang="en-US"/>
        </a:p>
      </dgm:t>
    </dgm:pt>
    <dgm:pt modelId="{C1097815-B6C0-4727-9277-204FF20BEA54}" type="pres">
      <dgm:prSet presAssocID="{33B8D770-F445-46D8-B624-A1D032EC0F48}" presName="compositeShape" presStyleCnt="0">
        <dgm:presLayoutVars>
          <dgm:chMax val="7"/>
          <dgm:dir/>
          <dgm:resizeHandles val="exact"/>
        </dgm:presLayoutVars>
      </dgm:prSet>
      <dgm:spPr/>
    </dgm:pt>
    <dgm:pt modelId="{7C1F4239-B861-491E-B477-3F110D11D47C}" type="pres">
      <dgm:prSet presAssocID="{33B8D770-F445-46D8-B624-A1D032EC0F48}" presName="wedge1" presStyleLbl="node1" presStyleIdx="0" presStyleCnt="5"/>
      <dgm:spPr/>
      <dgm:t>
        <a:bodyPr/>
        <a:lstStyle/>
        <a:p>
          <a:endParaRPr lang="en-US"/>
        </a:p>
      </dgm:t>
    </dgm:pt>
    <dgm:pt modelId="{9B82C54F-8157-4B1A-8428-D9BDC8363097}" type="pres">
      <dgm:prSet presAssocID="{33B8D770-F445-46D8-B624-A1D032EC0F48}" presName="dummy1a" presStyleCnt="0"/>
      <dgm:spPr/>
    </dgm:pt>
    <dgm:pt modelId="{A6E6A69A-61E5-49B9-AB40-4C746474D931}" type="pres">
      <dgm:prSet presAssocID="{33B8D770-F445-46D8-B624-A1D032EC0F48}" presName="dummy1b" presStyleCnt="0"/>
      <dgm:spPr/>
    </dgm:pt>
    <dgm:pt modelId="{07CB3F1A-90C4-4EF0-BCBF-178E872D917E}" type="pres">
      <dgm:prSet presAssocID="{33B8D770-F445-46D8-B624-A1D032EC0F48}" presName="wedge1Tx" presStyleLbl="node1" presStyleIdx="0" presStyleCnt="5">
        <dgm:presLayoutVars>
          <dgm:chMax val="0"/>
          <dgm:chPref val="0"/>
          <dgm:bulletEnabled val="1"/>
        </dgm:presLayoutVars>
      </dgm:prSet>
      <dgm:spPr/>
      <dgm:t>
        <a:bodyPr/>
        <a:lstStyle/>
        <a:p>
          <a:endParaRPr lang="en-US"/>
        </a:p>
      </dgm:t>
    </dgm:pt>
    <dgm:pt modelId="{DE3717BA-73EC-4F54-BBAC-C09D265DEFA3}" type="pres">
      <dgm:prSet presAssocID="{33B8D770-F445-46D8-B624-A1D032EC0F48}" presName="wedge2" presStyleLbl="node1" presStyleIdx="1" presStyleCnt="5"/>
      <dgm:spPr/>
      <dgm:t>
        <a:bodyPr/>
        <a:lstStyle/>
        <a:p>
          <a:endParaRPr lang="en-US"/>
        </a:p>
      </dgm:t>
    </dgm:pt>
    <dgm:pt modelId="{AD399714-3DAF-4F0A-B13A-8DFC71919B8D}" type="pres">
      <dgm:prSet presAssocID="{33B8D770-F445-46D8-B624-A1D032EC0F48}" presName="dummy2a" presStyleCnt="0"/>
      <dgm:spPr/>
    </dgm:pt>
    <dgm:pt modelId="{B4BC6F57-BE1A-4A66-AB44-A10825235A62}" type="pres">
      <dgm:prSet presAssocID="{33B8D770-F445-46D8-B624-A1D032EC0F48}" presName="dummy2b" presStyleCnt="0"/>
      <dgm:spPr/>
    </dgm:pt>
    <dgm:pt modelId="{6CF2949A-FB30-4ABB-A46B-3C083AA63F9A}" type="pres">
      <dgm:prSet presAssocID="{33B8D770-F445-46D8-B624-A1D032EC0F48}" presName="wedge2Tx" presStyleLbl="node1" presStyleIdx="1" presStyleCnt="5">
        <dgm:presLayoutVars>
          <dgm:chMax val="0"/>
          <dgm:chPref val="0"/>
          <dgm:bulletEnabled val="1"/>
        </dgm:presLayoutVars>
      </dgm:prSet>
      <dgm:spPr/>
      <dgm:t>
        <a:bodyPr/>
        <a:lstStyle/>
        <a:p>
          <a:endParaRPr lang="en-US"/>
        </a:p>
      </dgm:t>
    </dgm:pt>
    <dgm:pt modelId="{002A8A77-1D9B-40E6-8A49-984E9E8A18DD}" type="pres">
      <dgm:prSet presAssocID="{33B8D770-F445-46D8-B624-A1D032EC0F48}" presName="wedge3" presStyleLbl="node1" presStyleIdx="2" presStyleCnt="5"/>
      <dgm:spPr/>
      <dgm:t>
        <a:bodyPr/>
        <a:lstStyle/>
        <a:p>
          <a:endParaRPr lang="en-US"/>
        </a:p>
      </dgm:t>
    </dgm:pt>
    <dgm:pt modelId="{8BCEB72C-4944-4CC6-B1F9-5A9464B33BF7}" type="pres">
      <dgm:prSet presAssocID="{33B8D770-F445-46D8-B624-A1D032EC0F48}" presName="dummy3a" presStyleCnt="0"/>
      <dgm:spPr/>
    </dgm:pt>
    <dgm:pt modelId="{E347A01F-8570-463D-BDE1-6260A7AD375C}" type="pres">
      <dgm:prSet presAssocID="{33B8D770-F445-46D8-B624-A1D032EC0F48}" presName="dummy3b" presStyleCnt="0"/>
      <dgm:spPr/>
    </dgm:pt>
    <dgm:pt modelId="{4AB89A07-FCC0-40EF-81B2-F27D5A3F012C}" type="pres">
      <dgm:prSet presAssocID="{33B8D770-F445-46D8-B624-A1D032EC0F48}" presName="wedge3Tx" presStyleLbl="node1" presStyleIdx="2" presStyleCnt="5">
        <dgm:presLayoutVars>
          <dgm:chMax val="0"/>
          <dgm:chPref val="0"/>
          <dgm:bulletEnabled val="1"/>
        </dgm:presLayoutVars>
      </dgm:prSet>
      <dgm:spPr/>
      <dgm:t>
        <a:bodyPr/>
        <a:lstStyle/>
        <a:p>
          <a:endParaRPr lang="en-US"/>
        </a:p>
      </dgm:t>
    </dgm:pt>
    <dgm:pt modelId="{AEE93D4C-FE50-4728-910E-C973B32220D3}" type="pres">
      <dgm:prSet presAssocID="{33B8D770-F445-46D8-B624-A1D032EC0F48}" presName="wedge4" presStyleLbl="node1" presStyleIdx="3" presStyleCnt="5"/>
      <dgm:spPr/>
      <dgm:t>
        <a:bodyPr/>
        <a:lstStyle/>
        <a:p>
          <a:endParaRPr lang="en-US"/>
        </a:p>
      </dgm:t>
    </dgm:pt>
    <dgm:pt modelId="{71D1D330-5FC5-4E53-BEA6-F0973A45BBED}" type="pres">
      <dgm:prSet presAssocID="{33B8D770-F445-46D8-B624-A1D032EC0F48}" presName="dummy4a" presStyleCnt="0"/>
      <dgm:spPr/>
    </dgm:pt>
    <dgm:pt modelId="{9F793B5C-5B7F-4901-91BC-148657858009}" type="pres">
      <dgm:prSet presAssocID="{33B8D770-F445-46D8-B624-A1D032EC0F48}" presName="dummy4b" presStyleCnt="0"/>
      <dgm:spPr/>
    </dgm:pt>
    <dgm:pt modelId="{D0884766-83E3-4FD4-BCBC-8C0BCE653890}" type="pres">
      <dgm:prSet presAssocID="{33B8D770-F445-46D8-B624-A1D032EC0F48}" presName="wedge4Tx" presStyleLbl="node1" presStyleIdx="3" presStyleCnt="5">
        <dgm:presLayoutVars>
          <dgm:chMax val="0"/>
          <dgm:chPref val="0"/>
          <dgm:bulletEnabled val="1"/>
        </dgm:presLayoutVars>
      </dgm:prSet>
      <dgm:spPr/>
      <dgm:t>
        <a:bodyPr/>
        <a:lstStyle/>
        <a:p>
          <a:endParaRPr lang="en-US"/>
        </a:p>
      </dgm:t>
    </dgm:pt>
    <dgm:pt modelId="{D4944836-35A2-44B3-B7FC-1455794F6CF2}" type="pres">
      <dgm:prSet presAssocID="{33B8D770-F445-46D8-B624-A1D032EC0F48}" presName="wedge5" presStyleLbl="node1" presStyleIdx="4" presStyleCnt="5"/>
      <dgm:spPr/>
      <dgm:t>
        <a:bodyPr/>
        <a:lstStyle/>
        <a:p>
          <a:endParaRPr lang="en-US"/>
        </a:p>
      </dgm:t>
    </dgm:pt>
    <dgm:pt modelId="{CFCB091F-F760-4026-841E-DB930C5356D0}" type="pres">
      <dgm:prSet presAssocID="{33B8D770-F445-46D8-B624-A1D032EC0F48}" presName="dummy5a" presStyleCnt="0"/>
      <dgm:spPr/>
    </dgm:pt>
    <dgm:pt modelId="{D0A8AB98-F960-4FBA-82D7-99E355546EFD}" type="pres">
      <dgm:prSet presAssocID="{33B8D770-F445-46D8-B624-A1D032EC0F48}" presName="dummy5b" presStyleCnt="0"/>
      <dgm:spPr/>
    </dgm:pt>
    <dgm:pt modelId="{3213E82F-8BB7-4BB2-BA09-7AC1346AE69C}" type="pres">
      <dgm:prSet presAssocID="{33B8D770-F445-46D8-B624-A1D032EC0F48}" presName="wedge5Tx" presStyleLbl="node1" presStyleIdx="4" presStyleCnt="5">
        <dgm:presLayoutVars>
          <dgm:chMax val="0"/>
          <dgm:chPref val="0"/>
          <dgm:bulletEnabled val="1"/>
        </dgm:presLayoutVars>
      </dgm:prSet>
      <dgm:spPr/>
      <dgm:t>
        <a:bodyPr/>
        <a:lstStyle/>
        <a:p>
          <a:endParaRPr lang="en-US"/>
        </a:p>
      </dgm:t>
    </dgm:pt>
    <dgm:pt modelId="{05D96565-480B-4186-8F9A-9AE3B4D2B57F}" type="pres">
      <dgm:prSet presAssocID="{CEC2AB9E-935B-47E0-A5B6-1A6B23C53035}" presName="arrowWedge1" presStyleLbl="fgSibTrans2D1" presStyleIdx="0" presStyleCnt="5"/>
      <dgm:spPr/>
    </dgm:pt>
    <dgm:pt modelId="{21A093B2-63CC-4133-ACC5-76D63A41E148}" type="pres">
      <dgm:prSet presAssocID="{1FF0B290-8FD1-4981-A32F-C8B021079A5D}" presName="arrowWedge2" presStyleLbl="fgSibTrans2D1" presStyleIdx="1" presStyleCnt="5"/>
      <dgm:spPr/>
    </dgm:pt>
    <dgm:pt modelId="{3D506903-7244-4AC2-BFA2-624B49F641E4}" type="pres">
      <dgm:prSet presAssocID="{6CA7480F-06F8-4F3C-AA4D-9F2AFFE8657C}" presName="arrowWedge3" presStyleLbl="fgSibTrans2D1" presStyleIdx="2" presStyleCnt="5"/>
      <dgm:spPr/>
    </dgm:pt>
    <dgm:pt modelId="{D2C45B3C-09F8-4006-9E12-8A2299DB22FF}" type="pres">
      <dgm:prSet presAssocID="{A360EE99-08B3-422A-B214-69D4F0B51A51}" presName="arrowWedge4" presStyleLbl="fgSibTrans2D1" presStyleIdx="3" presStyleCnt="5"/>
      <dgm:spPr/>
    </dgm:pt>
    <dgm:pt modelId="{64538FF4-4B2E-4421-ACB0-806E3FB572B2}" type="pres">
      <dgm:prSet presAssocID="{8A3E2673-C7B4-4143-8511-F4CA6B6B98A4}" presName="arrowWedge5" presStyleLbl="fgSibTrans2D1" presStyleIdx="4" presStyleCnt="5"/>
      <dgm:spPr/>
    </dgm:pt>
  </dgm:ptLst>
  <dgm:cxnLst>
    <dgm:cxn modelId="{789036EA-779F-4074-A084-F7A9F62131D8}" type="presOf" srcId="{716A041E-0121-4777-AE23-99D5B28E5FD1}" destId="{07CB3F1A-90C4-4EF0-BCBF-178E872D917E}" srcOrd="1" destOrd="0" presId="urn:microsoft.com/office/officeart/2005/8/layout/cycle8"/>
    <dgm:cxn modelId="{92FFC59E-F6D7-4575-B15A-956B4DE5764D}" type="presOf" srcId="{C67B5DFD-E910-4685-9450-8D17657F0550}" destId="{DE3717BA-73EC-4F54-BBAC-C09D265DEFA3}" srcOrd="0" destOrd="0" presId="urn:microsoft.com/office/officeart/2005/8/layout/cycle8"/>
    <dgm:cxn modelId="{6B2EEC4A-29A7-44AA-A20B-8E33A1B9615F}" srcId="{33B8D770-F445-46D8-B624-A1D032EC0F48}" destId="{B30FB0FD-D9B5-4501-964C-14897A0A799D}" srcOrd="3" destOrd="0" parTransId="{417F00AA-8DC8-4A71-BE4E-C60E7D7637CB}" sibTransId="{A360EE99-08B3-422A-B214-69D4F0B51A51}"/>
    <dgm:cxn modelId="{504FC4A3-DA8B-487C-B946-49EA6148E102}" type="presOf" srcId="{E1CE6845-7E45-4019-9692-99E93D63FF19}" destId="{D4944836-35A2-44B3-B7FC-1455794F6CF2}" srcOrd="0" destOrd="0" presId="urn:microsoft.com/office/officeart/2005/8/layout/cycle8"/>
    <dgm:cxn modelId="{0D9011DB-ED52-42B0-B758-64205F0E2A40}" srcId="{33B8D770-F445-46D8-B624-A1D032EC0F48}" destId="{716A041E-0121-4777-AE23-99D5B28E5FD1}" srcOrd="0" destOrd="0" parTransId="{283E2656-6244-4DC2-9F56-9F395DD9C0D3}" sibTransId="{CEC2AB9E-935B-47E0-A5B6-1A6B23C53035}"/>
    <dgm:cxn modelId="{ABAE4837-24D9-4C6C-BAF0-8A321CD36C04}" type="presOf" srcId="{B30FB0FD-D9B5-4501-964C-14897A0A799D}" destId="{D0884766-83E3-4FD4-BCBC-8C0BCE653890}" srcOrd="1" destOrd="0" presId="urn:microsoft.com/office/officeart/2005/8/layout/cycle8"/>
    <dgm:cxn modelId="{5D38F476-4939-46F8-9D92-3A82D89A7168}" type="presOf" srcId="{33B8D770-F445-46D8-B624-A1D032EC0F48}" destId="{C1097815-B6C0-4727-9277-204FF20BEA54}" srcOrd="0" destOrd="0" presId="urn:microsoft.com/office/officeart/2005/8/layout/cycle8"/>
    <dgm:cxn modelId="{B6226B81-47B4-4EA5-8951-A2D51D2B0AB9}" srcId="{33B8D770-F445-46D8-B624-A1D032EC0F48}" destId="{C67B5DFD-E910-4685-9450-8D17657F0550}" srcOrd="1" destOrd="0" parTransId="{B506AE00-9A19-48A1-ABF6-BAF17F42ECB3}" sibTransId="{1FF0B290-8FD1-4981-A32F-C8B021079A5D}"/>
    <dgm:cxn modelId="{C77E3D6F-E689-4C95-BD1F-262458C534AE}" srcId="{33B8D770-F445-46D8-B624-A1D032EC0F48}" destId="{E1CE6845-7E45-4019-9692-99E93D63FF19}" srcOrd="4" destOrd="0" parTransId="{343E5C3E-BB11-4D27-BC03-AE9FD2D91069}" sibTransId="{8A3E2673-C7B4-4143-8511-F4CA6B6B98A4}"/>
    <dgm:cxn modelId="{F7A33CDE-23C5-4471-AB5A-9DDEC06D787F}" srcId="{33B8D770-F445-46D8-B624-A1D032EC0F48}" destId="{CCC0FC44-E88E-4060-AD24-AF7FBB2FB68A}" srcOrd="2" destOrd="0" parTransId="{E1F0C094-DE3E-4FEB-AE96-4272759B5B74}" sibTransId="{6CA7480F-06F8-4F3C-AA4D-9F2AFFE8657C}"/>
    <dgm:cxn modelId="{A6A3186B-8095-4860-BF8C-79DDAC2B0799}" type="presOf" srcId="{CCC0FC44-E88E-4060-AD24-AF7FBB2FB68A}" destId="{4AB89A07-FCC0-40EF-81B2-F27D5A3F012C}" srcOrd="1" destOrd="0" presId="urn:microsoft.com/office/officeart/2005/8/layout/cycle8"/>
    <dgm:cxn modelId="{CD94F6EB-1314-48A8-9ABC-ED866244F41B}" type="presOf" srcId="{C67B5DFD-E910-4685-9450-8D17657F0550}" destId="{6CF2949A-FB30-4ABB-A46B-3C083AA63F9A}" srcOrd="1" destOrd="0" presId="urn:microsoft.com/office/officeart/2005/8/layout/cycle8"/>
    <dgm:cxn modelId="{45B305DC-344F-4B46-8129-E9AD0221E178}" type="presOf" srcId="{E1CE6845-7E45-4019-9692-99E93D63FF19}" destId="{3213E82F-8BB7-4BB2-BA09-7AC1346AE69C}" srcOrd="1" destOrd="0" presId="urn:microsoft.com/office/officeart/2005/8/layout/cycle8"/>
    <dgm:cxn modelId="{1089F619-99CB-4B89-85D1-208B06310324}" type="presOf" srcId="{CCC0FC44-E88E-4060-AD24-AF7FBB2FB68A}" destId="{002A8A77-1D9B-40E6-8A49-984E9E8A18DD}" srcOrd="0" destOrd="0" presId="urn:microsoft.com/office/officeart/2005/8/layout/cycle8"/>
    <dgm:cxn modelId="{4B815E61-F519-4E28-9BF3-6A3B370EDCB0}" type="presOf" srcId="{716A041E-0121-4777-AE23-99D5B28E5FD1}" destId="{7C1F4239-B861-491E-B477-3F110D11D47C}" srcOrd="0" destOrd="0" presId="urn:microsoft.com/office/officeart/2005/8/layout/cycle8"/>
    <dgm:cxn modelId="{A1E76FF1-BB4C-459B-8457-58481EE62F40}" type="presOf" srcId="{B30FB0FD-D9B5-4501-964C-14897A0A799D}" destId="{AEE93D4C-FE50-4728-910E-C973B32220D3}" srcOrd="0" destOrd="0" presId="urn:microsoft.com/office/officeart/2005/8/layout/cycle8"/>
    <dgm:cxn modelId="{5BCE0238-C7FE-4A29-B6C1-A5C7FB0946E5}" type="presParOf" srcId="{C1097815-B6C0-4727-9277-204FF20BEA54}" destId="{7C1F4239-B861-491E-B477-3F110D11D47C}" srcOrd="0" destOrd="0" presId="urn:microsoft.com/office/officeart/2005/8/layout/cycle8"/>
    <dgm:cxn modelId="{35FC4262-F3B9-4569-A778-DCB4096E04FE}" type="presParOf" srcId="{C1097815-B6C0-4727-9277-204FF20BEA54}" destId="{9B82C54F-8157-4B1A-8428-D9BDC8363097}" srcOrd="1" destOrd="0" presId="urn:microsoft.com/office/officeart/2005/8/layout/cycle8"/>
    <dgm:cxn modelId="{B9B58ECF-86B1-465B-9090-4FB892A67825}" type="presParOf" srcId="{C1097815-B6C0-4727-9277-204FF20BEA54}" destId="{A6E6A69A-61E5-49B9-AB40-4C746474D931}" srcOrd="2" destOrd="0" presId="urn:microsoft.com/office/officeart/2005/8/layout/cycle8"/>
    <dgm:cxn modelId="{C7BB5695-2D5D-4541-B7A0-E20B9B977C28}" type="presParOf" srcId="{C1097815-B6C0-4727-9277-204FF20BEA54}" destId="{07CB3F1A-90C4-4EF0-BCBF-178E872D917E}" srcOrd="3" destOrd="0" presId="urn:microsoft.com/office/officeart/2005/8/layout/cycle8"/>
    <dgm:cxn modelId="{B83873C5-1588-49C8-80D0-42A8CC9FB682}" type="presParOf" srcId="{C1097815-B6C0-4727-9277-204FF20BEA54}" destId="{DE3717BA-73EC-4F54-BBAC-C09D265DEFA3}" srcOrd="4" destOrd="0" presId="urn:microsoft.com/office/officeart/2005/8/layout/cycle8"/>
    <dgm:cxn modelId="{D5D3780E-3AE5-4AF9-AAD6-9119499CA3CE}" type="presParOf" srcId="{C1097815-B6C0-4727-9277-204FF20BEA54}" destId="{AD399714-3DAF-4F0A-B13A-8DFC71919B8D}" srcOrd="5" destOrd="0" presId="urn:microsoft.com/office/officeart/2005/8/layout/cycle8"/>
    <dgm:cxn modelId="{9F70A54C-895C-4424-8CF7-DA09AFD7929D}" type="presParOf" srcId="{C1097815-B6C0-4727-9277-204FF20BEA54}" destId="{B4BC6F57-BE1A-4A66-AB44-A10825235A62}" srcOrd="6" destOrd="0" presId="urn:microsoft.com/office/officeart/2005/8/layout/cycle8"/>
    <dgm:cxn modelId="{09D5A66E-83ED-478C-AAEE-B3DE68073E65}" type="presParOf" srcId="{C1097815-B6C0-4727-9277-204FF20BEA54}" destId="{6CF2949A-FB30-4ABB-A46B-3C083AA63F9A}" srcOrd="7" destOrd="0" presId="urn:microsoft.com/office/officeart/2005/8/layout/cycle8"/>
    <dgm:cxn modelId="{521DD523-8315-4E63-9BB1-2DB8FC3ABEA9}" type="presParOf" srcId="{C1097815-B6C0-4727-9277-204FF20BEA54}" destId="{002A8A77-1D9B-40E6-8A49-984E9E8A18DD}" srcOrd="8" destOrd="0" presId="urn:microsoft.com/office/officeart/2005/8/layout/cycle8"/>
    <dgm:cxn modelId="{FE5CC1DA-5A3B-4904-9544-FBD76B473412}" type="presParOf" srcId="{C1097815-B6C0-4727-9277-204FF20BEA54}" destId="{8BCEB72C-4944-4CC6-B1F9-5A9464B33BF7}" srcOrd="9" destOrd="0" presId="urn:microsoft.com/office/officeart/2005/8/layout/cycle8"/>
    <dgm:cxn modelId="{47E090A0-C5E8-46B8-845A-D42FBC9E0C12}" type="presParOf" srcId="{C1097815-B6C0-4727-9277-204FF20BEA54}" destId="{E347A01F-8570-463D-BDE1-6260A7AD375C}" srcOrd="10" destOrd="0" presId="urn:microsoft.com/office/officeart/2005/8/layout/cycle8"/>
    <dgm:cxn modelId="{656D6710-2D5C-495E-BB7D-C1DD5416DF8D}" type="presParOf" srcId="{C1097815-B6C0-4727-9277-204FF20BEA54}" destId="{4AB89A07-FCC0-40EF-81B2-F27D5A3F012C}" srcOrd="11" destOrd="0" presId="urn:microsoft.com/office/officeart/2005/8/layout/cycle8"/>
    <dgm:cxn modelId="{54DF4096-90EA-404B-8D3E-58337CBE343F}" type="presParOf" srcId="{C1097815-B6C0-4727-9277-204FF20BEA54}" destId="{AEE93D4C-FE50-4728-910E-C973B32220D3}" srcOrd="12" destOrd="0" presId="urn:microsoft.com/office/officeart/2005/8/layout/cycle8"/>
    <dgm:cxn modelId="{2CDF7D6B-FDCB-4BAF-95DF-730F384A6B85}" type="presParOf" srcId="{C1097815-B6C0-4727-9277-204FF20BEA54}" destId="{71D1D330-5FC5-4E53-BEA6-F0973A45BBED}" srcOrd="13" destOrd="0" presId="urn:microsoft.com/office/officeart/2005/8/layout/cycle8"/>
    <dgm:cxn modelId="{0833B835-4FF7-4289-BFE5-32C5B27208C2}" type="presParOf" srcId="{C1097815-B6C0-4727-9277-204FF20BEA54}" destId="{9F793B5C-5B7F-4901-91BC-148657858009}" srcOrd="14" destOrd="0" presId="urn:microsoft.com/office/officeart/2005/8/layout/cycle8"/>
    <dgm:cxn modelId="{A618784A-0AF5-41C6-9F29-260E6309A8AD}" type="presParOf" srcId="{C1097815-B6C0-4727-9277-204FF20BEA54}" destId="{D0884766-83E3-4FD4-BCBC-8C0BCE653890}" srcOrd="15" destOrd="0" presId="urn:microsoft.com/office/officeart/2005/8/layout/cycle8"/>
    <dgm:cxn modelId="{BFE94307-341E-459C-A1F0-44EC37202053}" type="presParOf" srcId="{C1097815-B6C0-4727-9277-204FF20BEA54}" destId="{D4944836-35A2-44B3-B7FC-1455794F6CF2}" srcOrd="16" destOrd="0" presId="urn:microsoft.com/office/officeart/2005/8/layout/cycle8"/>
    <dgm:cxn modelId="{E07F80BB-6703-4E73-9D47-149254812D51}" type="presParOf" srcId="{C1097815-B6C0-4727-9277-204FF20BEA54}" destId="{CFCB091F-F760-4026-841E-DB930C5356D0}" srcOrd="17" destOrd="0" presId="urn:microsoft.com/office/officeart/2005/8/layout/cycle8"/>
    <dgm:cxn modelId="{66FA1839-C79B-495B-BE85-F9DAD0948CDD}" type="presParOf" srcId="{C1097815-B6C0-4727-9277-204FF20BEA54}" destId="{D0A8AB98-F960-4FBA-82D7-99E355546EFD}" srcOrd="18" destOrd="0" presId="urn:microsoft.com/office/officeart/2005/8/layout/cycle8"/>
    <dgm:cxn modelId="{AA9F86EC-204B-4A95-AE4C-DE9BF817FFE4}" type="presParOf" srcId="{C1097815-B6C0-4727-9277-204FF20BEA54}" destId="{3213E82F-8BB7-4BB2-BA09-7AC1346AE69C}" srcOrd="19" destOrd="0" presId="urn:microsoft.com/office/officeart/2005/8/layout/cycle8"/>
    <dgm:cxn modelId="{427461BD-7A3D-41E5-89C1-01C254DD9A79}" type="presParOf" srcId="{C1097815-B6C0-4727-9277-204FF20BEA54}" destId="{05D96565-480B-4186-8F9A-9AE3B4D2B57F}" srcOrd="20" destOrd="0" presId="urn:microsoft.com/office/officeart/2005/8/layout/cycle8"/>
    <dgm:cxn modelId="{7D8FCF92-E770-4463-84E3-6F310A353C25}" type="presParOf" srcId="{C1097815-B6C0-4727-9277-204FF20BEA54}" destId="{21A093B2-63CC-4133-ACC5-76D63A41E148}" srcOrd="21" destOrd="0" presId="urn:microsoft.com/office/officeart/2005/8/layout/cycle8"/>
    <dgm:cxn modelId="{01BB2B36-A299-4339-A8AA-97DA5FF3D692}" type="presParOf" srcId="{C1097815-B6C0-4727-9277-204FF20BEA54}" destId="{3D506903-7244-4AC2-BFA2-624B49F641E4}" srcOrd="22" destOrd="0" presId="urn:microsoft.com/office/officeart/2005/8/layout/cycle8"/>
    <dgm:cxn modelId="{89FB503F-81FC-4976-9146-0DCC5370CCF9}" type="presParOf" srcId="{C1097815-B6C0-4727-9277-204FF20BEA54}" destId="{D2C45B3C-09F8-4006-9E12-8A2299DB22FF}" srcOrd="23" destOrd="0" presId="urn:microsoft.com/office/officeart/2005/8/layout/cycle8"/>
    <dgm:cxn modelId="{958AD9AE-E404-40F2-B1CC-30B85DAC28A3}" type="presParOf" srcId="{C1097815-B6C0-4727-9277-204FF20BEA54}" destId="{64538FF4-4B2E-4421-ACB0-806E3FB572B2}" srcOrd="24" destOrd="0" presId="urn:microsoft.com/office/officeart/2005/8/layout/cycle8"/>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7BE1D4-DBA8-4B2B-BA86-D4AE32E1A15D}" type="doc">
      <dgm:prSet loTypeId="urn:microsoft.com/office/officeart/2005/8/layout/cycle1" loCatId="cycle" qsTypeId="urn:microsoft.com/office/officeart/2005/8/quickstyle/3d1" qsCatId="3D" csTypeId="urn:microsoft.com/office/officeart/2005/8/colors/colorful2" csCatId="colorful" phldr="1"/>
      <dgm:spPr/>
      <dgm:t>
        <a:bodyPr/>
        <a:lstStyle/>
        <a:p>
          <a:endParaRPr lang="en-US"/>
        </a:p>
      </dgm:t>
    </dgm:pt>
    <dgm:pt modelId="{C32DD25F-F242-4A75-A0EA-75AEC8C3B3B9}">
      <dgm:prSet phldrT="[Text]" custT="1"/>
      <dgm:spPr/>
      <dgm:t>
        <a:bodyPr/>
        <a:lstStyle/>
        <a:p>
          <a:r>
            <a:rPr lang="en-US" sz="3600" dirty="0" smtClean="0">
              <a:solidFill>
                <a:srgbClr val="800000"/>
              </a:solidFill>
            </a:rPr>
            <a:t>Year 2</a:t>
          </a:r>
          <a:endParaRPr lang="en-US" sz="3600" dirty="0">
            <a:solidFill>
              <a:srgbClr val="800000"/>
            </a:solidFill>
          </a:endParaRPr>
        </a:p>
      </dgm:t>
    </dgm:pt>
    <dgm:pt modelId="{7CC9A2B5-2376-41E1-942B-9CB3D0EFA0B7}" type="parTrans" cxnId="{E3AFF7E3-CD5A-4F0C-9967-BB7026B8626E}">
      <dgm:prSet/>
      <dgm:spPr/>
      <dgm:t>
        <a:bodyPr/>
        <a:lstStyle/>
        <a:p>
          <a:endParaRPr lang="en-US"/>
        </a:p>
      </dgm:t>
    </dgm:pt>
    <dgm:pt modelId="{9823EE64-7336-46F0-A328-9AA8BCBCD0C2}" type="sibTrans" cxnId="{E3AFF7E3-CD5A-4F0C-9967-BB7026B8626E}">
      <dgm:prSet/>
      <dgm:spPr/>
      <dgm:t>
        <a:bodyPr/>
        <a:lstStyle/>
        <a:p>
          <a:endParaRPr lang="en-US"/>
        </a:p>
      </dgm:t>
    </dgm:pt>
    <dgm:pt modelId="{1C00C3A9-23E9-4D0E-8ED6-74880AC62013}">
      <dgm:prSet phldrT="[Text]" custT="1"/>
      <dgm:spPr/>
      <dgm:t>
        <a:bodyPr/>
        <a:lstStyle/>
        <a:p>
          <a:r>
            <a:rPr lang="en-US" sz="3600" dirty="0" smtClean="0">
              <a:solidFill>
                <a:srgbClr val="800000"/>
              </a:solidFill>
            </a:rPr>
            <a:t>Year 3</a:t>
          </a:r>
          <a:endParaRPr lang="en-US" sz="3600" dirty="0">
            <a:solidFill>
              <a:srgbClr val="800000"/>
            </a:solidFill>
          </a:endParaRPr>
        </a:p>
      </dgm:t>
    </dgm:pt>
    <dgm:pt modelId="{252BE86D-2E42-4EBA-90E4-0A1CF038B14D}" type="parTrans" cxnId="{E2B503E0-8DF0-489A-9F06-B530E811D4C9}">
      <dgm:prSet/>
      <dgm:spPr/>
      <dgm:t>
        <a:bodyPr/>
        <a:lstStyle/>
        <a:p>
          <a:endParaRPr lang="en-US"/>
        </a:p>
      </dgm:t>
    </dgm:pt>
    <dgm:pt modelId="{7295F818-3FC9-48BD-B646-8304D4A332BF}" type="sibTrans" cxnId="{E2B503E0-8DF0-489A-9F06-B530E811D4C9}">
      <dgm:prSet/>
      <dgm:spPr/>
      <dgm:t>
        <a:bodyPr/>
        <a:lstStyle/>
        <a:p>
          <a:endParaRPr lang="en-US"/>
        </a:p>
      </dgm:t>
    </dgm:pt>
    <dgm:pt modelId="{6FA71BBA-936E-43A8-9CF9-A88779531850}">
      <dgm:prSet phldrT="[Text]" custT="1"/>
      <dgm:spPr/>
      <dgm:t>
        <a:bodyPr/>
        <a:lstStyle/>
        <a:p>
          <a:r>
            <a:rPr lang="en-US" sz="3600" dirty="0" smtClean="0">
              <a:solidFill>
                <a:srgbClr val="800000"/>
              </a:solidFill>
            </a:rPr>
            <a:t>Year 4</a:t>
          </a:r>
          <a:endParaRPr lang="en-US" sz="3600" dirty="0">
            <a:solidFill>
              <a:srgbClr val="800000"/>
            </a:solidFill>
          </a:endParaRPr>
        </a:p>
      </dgm:t>
    </dgm:pt>
    <dgm:pt modelId="{0BFC55AB-0BA0-43E6-A4F1-FF21AA2320F1}" type="parTrans" cxnId="{CA089838-E504-40C4-BFFE-2101C8A3DA17}">
      <dgm:prSet/>
      <dgm:spPr/>
      <dgm:t>
        <a:bodyPr/>
        <a:lstStyle/>
        <a:p>
          <a:endParaRPr lang="en-US"/>
        </a:p>
      </dgm:t>
    </dgm:pt>
    <dgm:pt modelId="{17970D67-F266-4F56-89B5-7A4739146C9B}" type="sibTrans" cxnId="{CA089838-E504-40C4-BFFE-2101C8A3DA17}">
      <dgm:prSet/>
      <dgm:spPr/>
      <dgm:t>
        <a:bodyPr/>
        <a:lstStyle/>
        <a:p>
          <a:endParaRPr lang="en-US"/>
        </a:p>
      </dgm:t>
    </dgm:pt>
    <dgm:pt modelId="{94E1A941-3398-48B4-8DD4-0487DFEF2996}">
      <dgm:prSet phldrT="[Text]" custT="1"/>
      <dgm:spPr/>
      <dgm:t>
        <a:bodyPr/>
        <a:lstStyle/>
        <a:p>
          <a:r>
            <a:rPr lang="en-US" sz="3600" dirty="0" smtClean="0">
              <a:solidFill>
                <a:srgbClr val="800000"/>
              </a:solidFill>
            </a:rPr>
            <a:t>Year 1</a:t>
          </a:r>
          <a:endParaRPr lang="en-US" sz="3600" dirty="0">
            <a:solidFill>
              <a:srgbClr val="800000"/>
            </a:solidFill>
          </a:endParaRPr>
        </a:p>
      </dgm:t>
    </dgm:pt>
    <dgm:pt modelId="{25928DAE-C1B6-48E8-BE25-73652093BC63}" type="parTrans" cxnId="{01B6018D-B32D-4752-88D0-EA6AB46CC39D}">
      <dgm:prSet/>
      <dgm:spPr/>
      <dgm:t>
        <a:bodyPr/>
        <a:lstStyle/>
        <a:p>
          <a:endParaRPr lang="en-US"/>
        </a:p>
      </dgm:t>
    </dgm:pt>
    <dgm:pt modelId="{48A9626C-95C7-44D3-B57D-6CB97D01CF94}" type="sibTrans" cxnId="{01B6018D-B32D-4752-88D0-EA6AB46CC39D}">
      <dgm:prSet/>
      <dgm:spPr/>
      <dgm:t>
        <a:bodyPr/>
        <a:lstStyle/>
        <a:p>
          <a:endParaRPr lang="en-US"/>
        </a:p>
      </dgm:t>
    </dgm:pt>
    <dgm:pt modelId="{286BA7D0-E717-4FB2-82BD-C5E7AAEAE14B}" type="pres">
      <dgm:prSet presAssocID="{497BE1D4-DBA8-4B2B-BA86-D4AE32E1A15D}" presName="cycle" presStyleCnt="0">
        <dgm:presLayoutVars>
          <dgm:dir/>
          <dgm:resizeHandles val="exact"/>
        </dgm:presLayoutVars>
      </dgm:prSet>
      <dgm:spPr/>
      <dgm:t>
        <a:bodyPr/>
        <a:lstStyle/>
        <a:p>
          <a:endParaRPr lang="en-US"/>
        </a:p>
      </dgm:t>
    </dgm:pt>
    <dgm:pt modelId="{EA9CFC8F-E1BD-4424-87D3-94B5456386D0}" type="pres">
      <dgm:prSet presAssocID="{C32DD25F-F242-4A75-A0EA-75AEC8C3B3B9}" presName="dummy" presStyleCnt="0"/>
      <dgm:spPr/>
    </dgm:pt>
    <dgm:pt modelId="{9E21A54E-8A59-40C8-A6D8-E655BD360F4B}" type="pres">
      <dgm:prSet presAssocID="{C32DD25F-F242-4A75-A0EA-75AEC8C3B3B9}" presName="node" presStyleLbl="revTx" presStyleIdx="0" presStyleCnt="4">
        <dgm:presLayoutVars>
          <dgm:bulletEnabled val="1"/>
        </dgm:presLayoutVars>
      </dgm:prSet>
      <dgm:spPr/>
      <dgm:t>
        <a:bodyPr/>
        <a:lstStyle/>
        <a:p>
          <a:endParaRPr lang="en-US"/>
        </a:p>
      </dgm:t>
    </dgm:pt>
    <dgm:pt modelId="{1BA6D0E7-774E-484A-A3CB-959B02144D7E}" type="pres">
      <dgm:prSet presAssocID="{9823EE64-7336-46F0-A328-9AA8BCBCD0C2}" presName="sibTrans" presStyleLbl="node1" presStyleIdx="0" presStyleCnt="4" custScaleX="110000" custScaleY="110000"/>
      <dgm:spPr/>
      <dgm:t>
        <a:bodyPr/>
        <a:lstStyle/>
        <a:p>
          <a:endParaRPr lang="en-US"/>
        </a:p>
      </dgm:t>
    </dgm:pt>
    <dgm:pt modelId="{2AD05522-F46A-489C-A519-D0AE02AC875F}" type="pres">
      <dgm:prSet presAssocID="{1C00C3A9-23E9-4D0E-8ED6-74880AC62013}" presName="dummy" presStyleCnt="0"/>
      <dgm:spPr/>
    </dgm:pt>
    <dgm:pt modelId="{473C9A81-9475-4B4B-983B-FD9EA603DCBA}" type="pres">
      <dgm:prSet presAssocID="{1C00C3A9-23E9-4D0E-8ED6-74880AC62013}" presName="node" presStyleLbl="revTx" presStyleIdx="1" presStyleCnt="4">
        <dgm:presLayoutVars>
          <dgm:bulletEnabled val="1"/>
        </dgm:presLayoutVars>
      </dgm:prSet>
      <dgm:spPr/>
      <dgm:t>
        <a:bodyPr/>
        <a:lstStyle/>
        <a:p>
          <a:endParaRPr lang="en-US"/>
        </a:p>
      </dgm:t>
    </dgm:pt>
    <dgm:pt modelId="{6860CE5A-6D17-4539-BE62-4F69C8480333}" type="pres">
      <dgm:prSet presAssocID="{7295F818-3FC9-48BD-B646-8304D4A332BF}" presName="sibTrans" presStyleLbl="node1" presStyleIdx="1" presStyleCnt="4" custScaleX="110000" custScaleY="110000"/>
      <dgm:spPr/>
      <dgm:t>
        <a:bodyPr/>
        <a:lstStyle/>
        <a:p>
          <a:endParaRPr lang="en-US"/>
        </a:p>
      </dgm:t>
    </dgm:pt>
    <dgm:pt modelId="{0BBBFB2F-EAC0-4A50-8E35-0B16CBF03C50}" type="pres">
      <dgm:prSet presAssocID="{6FA71BBA-936E-43A8-9CF9-A88779531850}" presName="dummy" presStyleCnt="0"/>
      <dgm:spPr/>
    </dgm:pt>
    <dgm:pt modelId="{3C426EAB-17EC-4A9D-B87F-FE97F7EE75FF}" type="pres">
      <dgm:prSet presAssocID="{6FA71BBA-936E-43A8-9CF9-A88779531850}" presName="node" presStyleLbl="revTx" presStyleIdx="2" presStyleCnt="4">
        <dgm:presLayoutVars>
          <dgm:bulletEnabled val="1"/>
        </dgm:presLayoutVars>
      </dgm:prSet>
      <dgm:spPr/>
      <dgm:t>
        <a:bodyPr/>
        <a:lstStyle/>
        <a:p>
          <a:endParaRPr lang="en-US"/>
        </a:p>
      </dgm:t>
    </dgm:pt>
    <dgm:pt modelId="{3ECCA81D-9795-425A-B4A6-E2AEDCF14DE6}" type="pres">
      <dgm:prSet presAssocID="{17970D67-F266-4F56-89B5-7A4739146C9B}" presName="sibTrans" presStyleLbl="node1" presStyleIdx="2" presStyleCnt="4" custScaleX="121000" custScaleY="121000"/>
      <dgm:spPr/>
      <dgm:t>
        <a:bodyPr/>
        <a:lstStyle/>
        <a:p>
          <a:endParaRPr lang="en-US"/>
        </a:p>
      </dgm:t>
    </dgm:pt>
    <dgm:pt modelId="{E0000A64-69CD-4EFE-8017-83ED10B7EDB8}" type="pres">
      <dgm:prSet presAssocID="{94E1A941-3398-48B4-8DD4-0487DFEF2996}" presName="dummy" presStyleCnt="0"/>
      <dgm:spPr/>
    </dgm:pt>
    <dgm:pt modelId="{8B9C8682-EDA2-4888-A9F2-9896F8F36DD5}" type="pres">
      <dgm:prSet presAssocID="{94E1A941-3398-48B4-8DD4-0487DFEF2996}" presName="node" presStyleLbl="revTx" presStyleIdx="3" presStyleCnt="4">
        <dgm:presLayoutVars>
          <dgm:bulletEnabled val="1"/>
        </dgm:presLayoutVars>
      </dgm:prSet>
      <dgm:spPr/>
      <dgm:t>
        <a:bodyPr/>
        <a:lstStyle/>
        <a:p>
          <a:endParaRPr lang="en-US"/>
        </a:p>
      </dgm:t>
    </dgm:pt>
    <dgm:pt modelId="{7CB7A8B7-427A-4A5B-B7D3-79C9C3DD7A9B}" type="pres">
      <dgm:prSet presAssocID="{48A9626C-95C7-44D3-B57D-6CB97D01CF94}" presName="sibTrans" presStyleLbl="node1" presStyleIdx="3" presStyleCnt="4" custScaleX="110000" custScaleY="110000"/>
      <dgm:spPr/>
      <dgm:t>
        <a:bodyPr/>
        <a:lstStyle/>
        <a:p>
          <a:endParaRPr lang="en-US"/>
        </a:p>
      </dgm:t>
    </dgm:pt>
  </dgm:ptLst>
  <dgm:cxnLst>
    <dgm:cxn modelId="{3747FC43-D8DE-4A4E-AAB1-6B12E284CF27}" type="presOf" srcId="{17970D67-F266-4F56-89B5-7A4739146C9B}" destId="{3ECCA81D-9795-425A-B4A6-E2AEDCF14DE6}" srcOrd="0" destOrd="0" presId="urn:microsoft.com/office/officeart/2005/8/layout/cycle1"/>
    <dgm:cxn modelId="{555D9106-52B4-456E-820B-1932C9D4B629}" type="presOf" srcId="{48A9626C-95C7-44D3-B57D-6CB97D01CF94}" destId="{7CB7A8B7-427A-4A5B-B7D3-79C9C3DD7A9B}" srcOrd="0" destOrd="0" presId="urn:microsoft.com/office/officeart/2005/8/layout/cycle1"/>
    <dgm:cxn modelId="{04B1E462-A15B-4E45-A29F-62BA37C5AF18}" type="presOf" srcId="{7295F818-3FC9-48BD-B646-8304D4A332BF}" destId="{6860CE5A-6D17-4539-BE62-4F69C8480333}" srcOrd="0" destOrd="0" presId="urn:microsoft.com/office/officeart/2005/8/layout/cycle1"/>
    <dgm:cxn modelId="{CA089838-E504-40C4-BFFE-2101C8A3DA17}" srcId="{497BE1D4-DBA8-4B2B-BA86-D4AE32E1A15D}" destId="{6FA71BBA-936E-43A8-9CF9-A88779531850}" srcOrd="2" destOrd="0" parTransId="{0BFC55AB-0BA0-43E6-A4F1-FF21AA2320F1}" sibTransId="{17970D67-F266-4F56-89B5-7A4739146C9B}"/>
    <dgm:cxn modelId="{A9352217-6996-4CCE-9037-24B5F2C4A1D1}" type="presOf" srcId="{94E1A941-3398-48B4-8DD4-0487DFEF2996}" destId="{8B9C8682-EDA2-4888-A9F2-9896F8F36DD5}" srcOrd="0" destOrd="0" presId="urn:microsoft.com/office/officeart/2005/8/layout/cycle1"/>
    <dgm:cxn modelId="{D1988DCE-B0A8-4A2A-9BD9-19C96B6675E7}" type="presOf" srcId="{C32DD25F-F242-4A75-A0EA-75AEC8C3B3B9}" destId="{9E21A54E-8A59-40C8-A6D8-E655BD360F4B}" srcOrd="0" destOrd="0" presId="urn:microsoft.com/office/officeart/2005/8/layout/cycle1"/>
    <dgm:cxn modelId="{119FF665-0ACA-4EAA-A91D-B181E340F920}" type="presOf" srcId="{497BE1D4-DBA8-4B2B-BA86-D4AE32E1A15D}" destId="{286BA7D0-E717-4FB2-82BD-C5E7AAEAE14B}" srcOrd="0" destOrd="0" presId="urn:microsoft.com/office/officeart/2005/8/layout/cycle1"/>
    <dgm:cxn modelId="{400807B2-FF22-490F-A891-2F08E2BEB02D}" type="presOf" srcId="{1C00C3A9-23E9-4D0E-8ED6-74880AC62013}" destId="{473C9A81-9475-4B4B-983B-FD9EA603DCBA}" srcOrd="0" destOrd="0" presId="urn:microsoft.com/office/officeart/2005/8/layout/cycle1"/>
    <dgm:cxn modelId="{E3AFF7E3-CD5A-4F0C-9967-BB7026B8626E}" srcId="{497BE1D4-DBA8-4B2B-BA86-D4AE32E1A15D}" destId="{C32DD25F-F242-4A75-A0EA-75AEC8C3B3B9}" srcOrd="0" destOrd="0" parTransId="{7CC9A2B5-2376-41E1-942B-9CB3D0EFA0B7}" sibTransId="{9823EE64-7336-46F0-A328-9AA8BCBCD0C2}"/>
    <dgm:cxn modelId="{E2B503E0-8DF0-489A-9F06-B530E811D4C9}" srcId="{497BE1D4-DBA8-4B2B-BA86-D4AE32E1A15D}" destId="{1C00C3A9-23E9-4D0E-8ED6-74880AC62013}" srcOrd="1" destOrd="0" parTransId="{252BE86D-2E42-4EBA-90E4-0A1CF038B14D}" sibTransId="{7295F818-3FC9-48BD-B646-8304D4A332BF}"/>
    <dgm:cxn modelId="{C2FCF3A7-15C4-46DE-AB7F-F3C9B5C16173}" type="presOf" srcId="{6FA71BBA-936E-43A8-9CF9-A88779531850}" destId="{3C426EAB-17EC-4A9D-B87F-FE97F7EE75FF}" srcOrd="0" destOrd="0" presId="urn:microsoft.com/office/officeart/2005/8/layout/cycle1"/>
    <dgm:cxn modelId="{A09CA221-3E81-45C7-9DF0-D4C1CFC846FB}" type="presOf" srcId="{9823EE64-7336-46F0-A328-9AA8BCBCD0C2}" destId="{1BA6D0E7-774E-484A-A3CB-959B02144D7E}" srcOrd="0" destOrd="0" presId="urn:microsoft.com/office/officeart/2005/8/layout/cycle1"/>
    <dgm:cxn modelId="{01B6018D-B32D-4752-88D0-EA6AB46CC39D}" srcId="{497BE1D4-DBA8-4B2B-BA86-D4AE32E1A15D}" destId="{94E1A941-3398-48B4-8DD4-0487DFEF2996}" srcOrd="3" destOrd="0" parTransId="{25928DAE-C1B6-48E8-BE25-73652093BC63}" sibTransId="{48A9626C-95C7-44D3-B57D-6CB97D01CF94}"/>
    <dgm:cxn modelId="{629E625E-CAB8-4610-8B5E-77DCCD439295}" type="presParOf" srcId="{286BA7D0-E717-4FB2-82BD-C5E7AAEAE14B}" destId="{EA9CFC8F-E1BD-4424-87D3-94B5456386D0}" srcOrd="0" destOrd="0" presId="urn:microsoft.com/office/officeart/2005/8/layout/cycle1"/>
    <dgm:cxn modelId="{5C449B8E-E96D-422D-B072-0CE934EB6AC2}" type="presParOf" srcId="{286BA7D0-E717-4FB2-82BD-C5E7AAEAE14B}" destId="{9E21A54E-8A59-40C8-A6D8-E655BD360F4B}" srcOrd="1" destOrd="0" presId="urn:microsoft.com/office/officeart/2005/8/layout/cycle1"/>
    <dgm:cxn modelId="{AFE45ECB-3D65-434D-8E32-CD5B25C0F34E}" type="presParOf" srcId="{286BA7D0-E717-4FB2-82BD-C5E7AAEAE14B}" destId="{1BA6D0E7-774E-484A-A3CB-959B02144D7E}" srcOrd="2" destOrd="0" presId="urn:microsoft.com/office/officeart/2005/8/layout/cycle1"/>
    <dgm:cxn modelId="{10C36590-20C6-4D9E-B83A-E965F2CBCAAC}" type="presParOf" srcId="{286BA7D0-E717-4FB2-82BD-C5E7AAEAE14B}" destId="{2AD05522-F46A-489C-A519-D0AE02AC875F}" srcOrd="3" destOrd="0" presId="urn:microsoft.com/office/officeart/2005/8/layout/cycle1"/>
    <dgm:cxn modelId="{17DB1366-8328-41A1-A11D-9E71D0662F1A}" type="presParOf" srcId="{286BA7D0-E717-4FB2-82BD-C5E7AAEAE14B}" destId="{473C9A81-9475-4B4B-983B-FD9EA603DCBA}" srcOrd="4" destOrd="0" presId="urn:microsoft.com/office/officeart/2005/8/layout/cycle1"/>
    <dgm:cxn modelId="{248A15F5-F4B3-4DE6-83CC-3A2005C1ECE8}" type="presParOf" srcId="{286BA7D0-E717-4FB2-82BD-C5E7AAEAE14B}" destId="{6860CE5A-6D17-4539-BE62-4F69C8480333}" srcOrd="5" destOrd="0" presId="urn:microsoft.com/office/officeart/2005/8/layout/cycle1"/>
    <dgm:cxn modelId="{91168E7B-47F8-4BFE-8227-03955F702C9C}" type="presParOf" srcId="{286BA7D0-E717-4FB2-82BD-C5E7AAEAE14B}" destId="{0BBBFB2F-EAC0-4A50-8E35-0B16CBF03C50}" srcOrd="6" destOrd="0" presId="urn:microsoft.com/office/officeart/2005/8/layout/cycle1"/>
    <dgm:cxn modelId="{28087321-0180-4F57-B610-2323220016D6}" type="presParOf" srcId="{286BA7D0-E717-4FB2-82BD-C5E7AAEAE14B}" destId="{3C426EAB-17EC-4A9D-B87F-FE97F7EE75FF}" srcOrd="7" destOrd="0" presId="urn:microsoft.com/office/officeart/2005/8/layout/cycle1"/>
    <dgm:cxn modelId="{3D05EAE9-28C2-422F-AD80-09F223FBFFEF}" type="presParOf" srcId="{286BA7D0-E717-4FB2-82BD-C5E7AAEAE14B}" destId="{3ECCA81D-9795-425A-B4A6-E2AEDCF14DE6}" srcOrd="8" destOrd="0" presId="urn:microsoft.com/office/officeart/2005/8/layout/cycle1"/>
    <dgm:cxn modelId="{45676C24-066E-49C4-BABC-BC7057847820}" type="presParOf" srcId="{286BA7D0-E717-4FB2-82BD-C5E7AAEAE14B}" destId="{E0000A64-69CD-4EFE-8017-83ED10B7EDB8}" srcOrd="9" destOrd="0" presId="urn:microsoft.com/office/officeart/2005/8/layout/cycle1"/>
    <dgm:cxn modelId="{C740778A-40DE-4B12-8073-6E1CA55DEFF2}" type="presParOf" srcId="{286BA7D0-E717-4FB2-82BD-C5E7AAEAE14B}" destId="{8B9C8682-EDA2-4888-A9F2-9896F8F36DD5}" srcOrd="10" destOrd="0" presId="urn:microsoft.com/office/officeart/2005/8/layout/cycle1"/>
    <dgm:cxn modelId="{EE051EC1-CC83-411E-8D57-E6EA9B0135C1}" type="presParOf" srcId="{286BA7D0-E717-4FB2-82BD-C5E7AAEAE14B}" destId="{7CB7A8B7-427A-4A5B-B7D3-79C9C3DD7A9B}" srcOrd="11"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7BE1D4-DBA8-4B2B-BA86-D4AE32E1A15D}" type="doc">
      <dgm:prSet loTypeId="urn:microsoft.com/office/officeart/2005/8/layout/cycle1" loCatId="cycle" qsTypeId="urn:microsoft.com/office/officeart/2005/8/quickstyle/3d1" qsCatId="3D" csTypeId="urn:microsoft.com/office/officeart/2005/8/colors/colorful2" csCatId="colorful" phldr="1"/>
      <dgm:spPr/>
      <dgm:t>
        <a:bodyPr/>
        <a:lstStyle/>
        <a:p>
          <a:endParaRPr lang="en-US"/>
        </a:p>
      </dgm:t>
    </dgm:pt>
    <dgm:pt modelId="{C32DD25F-F242-4A75-A0EA-75AEC8C3B3B9}">
      <dgm:prSet phldrT="[Text]" custT="1"/>
      <dgm:spPr/>
      <dgm:t>
        <a:bodyPr/>
        <a:lstStyle/>
        <a:p>
          <a:r>
            <a:rPr lang="en-US" sz="3600" dirty="0" smtClean="0"/>
            <a:t>Year 2</a:t>
          </a:r>
          <a:endParaRPr lang="en-US" sz="3600" dirty="0"/>
        </a:p>
      </dgm:t>
    </dgm:pt>
    <dgm:pt modelId="{7CC9A2B5-2376-41E1-942B-9CB3D0EFA0B7}" type="parTrans" cxnId="{E3AFF7E3-CD5A-4F0C-9967-BB7026B8626E}">
      <dgm:prSet/>
      <dgm:spPr/>
      <dgm:t>
        <a:bodyPr/>
        <a:lstStyle/>
        <a:p>
          <a:endParaRPr lang="en-US"/>
        </a:p>
      </dgm:t>
    </dgm:pt>
    <dgm:pt modelId="{9823EE64-7336-46F0-A328-9AA8BCBCD0C2}" type="sibTrans" cxnId="{E3AFF7E3-CD5A-4F0C-9967-BB7026B8626E}">
      <dgm:prSet/>
      <dgm:spPr/>
      <dgm:t>
        <a:bodyPr/>
        <a:lstStyle/>
        <a:p>
          <a:endParaRPr lang="en-US"/>
        </a:p>
      </dgm:t>
    </dgm:pt>
    <dgm:pt modelId="{1C00C3A9-23E9-4D0E-8ED6-74880AC62013}">
      <dgm:prSet phldrT="[Text]" custT="1"/>
      <dgm:spPr/>
      <dgm:t>
        <a:bodyPr/>
        <a:lstStyle/>
        <a:p>
          <a:r>
            <a:rPr lang="en-US" sz="3600" dirty="0" smtClean="0">
              <a:solidFill>
                <a:srgbClr val="800000"/>
              </a:solidFill>
            </a:rPr>
            <a:t>Year 3</a:t>
          </a:r>
          <a:endParaRPr lang="en-US" sz="3600" dirty="0">
            <a:solidFill>
              <a:srgbClr val="800000"/>
            </a:solidFill>
          </a:endParaRPr>
        </a:p>
      </dgm:t>
    </dgm:pt>
    <dgm:pt modelId="{252BE86D-2E42-4EBA-90E4-0A1CF038B14D}" type="parTrans" cxnId="{E2B503E0-8DF0-489A-9F06-B530E811D4C9}">
      <dgm:prSet/>
      <dgm:spPr/>
      <dgm:t>
        <a:bodyPr/>
        <a:lstStyle/>
        <a:p>
          <a:endParaRPr lang="en-US"/>
        </a:p>
      </dgm:t>
    </dgm:pt>
    <dgm:pt modelId="{7295F818-3FC9-48BD-B646-8304D4A332BF}" type="sibTrans" cxnId="{E2B503E0-8DF0-489A-9F06-B530E811D4C9}">
      <dgm:prSet/>
      <dgm:spPr/>
      <dgm:t>
        <a:bodyPr/>
        <a:lstStyle/>
        <a:p>
          <a:endParaRPr lang="en-US"/>
        </a:p>
      </dgm:t>
    </dgm:pt>
    <dgm:pt modelId="{6FA71BBA-936E-43A8-9CF9-A88779531850}">
      <dgm:prSet phldrT="[Text]" custT="1"/>
      <dgm:spPr/>
      <dgm:t>
        <a:bodyPr/>
        <a:lstStyle/>
        <a:p>
          <a:r>
            <a:rPr lang="en-US" sz="3600" dirty="0" smtClean="0">
              <a:solidFill>
                <a:srgbClr val="800000"/>
              </a:solidFill>
            </a:rPr>
            <a:t>Year 4</a:t>
          </a:r>
          <a:endParaRPr lang="en-US" sz="3600" dirty="0">
            <a:solidFill>
              <a:srgbClr val="800000"/>
            </a:solidFill>
          </a:endParaRPr>
        </a:p>
      </dgm:t>
    </dgm:pt>
    <dgm:pt modelId="{0BFC55AB-0BA0-43E6-A4F1-FF21AA2320F1}" type="parTrans" cxnId="{CA089838-E504-40C4-BFFE-2101C8A3DA17}">
      <dgm:prSet/>
      <dgm:spPr/>
      <dgm:t>
        <a:bodyPr/>
        <a:lstStyle/>
        <a:p>
          <a:endParaRPr lang="en-US"/>
        </a:p>
      </dgm:t>
    </dgm:pt>
    <dgm:pt modelId="{17970D67-F266-4F56-89B5-7A4739146C9B}" type="sibTrans" cxnId="{CA089838-E504-40C4-BFFE-2101C8A3DA17}">
      <dgm:prSet/>
      <dgm:spPr/>
      <dgm:t>
        <a:bodyPr/>
        <a:lstStyle/>
        <a:p>
          <a:endParaRPr lang="en-US"/>
        </a:p>
      </dgm:t>
    </dgm:pt>
    <dgm:pt modelId="{94E1A941-3398-48B4-8DD4-0487DFEF2996}">
      <dgm:prSet phldrT="[Text]" custT="1"/>
      <dgm:spPr/>
      <dgm:t>
        <a:bodyPr/>
        <a:lstStyle/>
        <a:p>
          <a:r>
            <a:rPr lang="en-US" sz="3600" dirty="0" smtClean="0">
              <a:solidFill>
                <a:srgbClr val="800000"/>
              </a:solidFill>
            </a:rPr>
            <a:t>Year 1</a:t>
          </a:r>
          <a:endParaRPr lang="en-US" sz="3600" dirty="0">
            <a:solidFill>
              <a:srgbClr val="800000"/>
            </a:solidFill>
          </a:endParaRPr>
        </a:p>
      </dgm:t>
    </dgm:pt>
    <dgm:pt modelId="{25928DAE-C1B6-48E8-BE25-73652093BC63}" type="parTrans" cxnId="{01B6018D-B32D-4752-88D0-EA6AB46CC39D}">
      <dgm:prSet/>
      <dgm:spPr/>
      <dgm:t>
        <a:bodyPr/>
        <a:lstStyle/>
        <a:p>
          <a:endParaRPr lang="en-US"/>
        </a:p>
      </dgm:t>
    </dgm:pt>
    <dgm:pt modelId="{48A9626C-95C7-44D3-B57D-6CB97D01CF94}" type="sibTrans" cxnId="{01B6018D-B32D-4752-88D0-EA6AB46CC39D}">
      <dgm:prSet/>
      <dgm:spPr/>
      <dgm:t>
        <a:bodyPr/>
        <a:lstStyle/>
        <a:p>
          <a:endParaRPr lang="en-US"/>
        </a:p>
      </dgm:t>
    </dgm:pt>
    <dgm:pt modelId="{286BA7D0-E717-4FB2-82BD-C5E7AAEAE14B}" type="pres">
      <dgm:prSet presAssocID="{497BE1D4-DBA8-4B2B-BA86-D4AE32E1A15D}" presName="cycle" presStyleCnt="0">
        <dgm:presLayoutVars>
          <dgm:dir/>
          <dgm:resizeHandles val="exact"/>
        </dgm:presLayoutVars>
      </dgm:prSet>
      <dgm:spPr/>
      <dgm:t>
        <a:bodyPr/>
        <a:lstStyle/>
        <a:p>
          <a:endParaRPr lang="en-US"/>
        </a:p>
      </dgm:t>
    </dgm:pt>
    <dgm:pt modelId="{EA9CFC8F-E1BD-4424-87D3-94B5456386D0}" type="pres">
      <dgm:prSet presAssocID="{C32DD25F-F242-4A75-A0EA-75AEC8C3B3B9}" presName="dummy" presStyleCnt="0"/>
      <dgm:spPr/>
    </dgm:pt>
    <dgm:pt modelId="{9E21A54E-8A59-40C8-A6D8-E655BD360F4B}" type="pres">
      <dgm:prSet presAssocID="{C32DD25F-F242-4A75-A0EA-75AEC8C3B3B9}" presName="node" presStyleLbl="revTx" presStyleIdx="0" presStyleCnt="4">
        <dgm:presLayoutVars>
          <dgm:bulletEnabled val="1"/>
        </dgm:presLayoutVars>
      </dgm:prSet>
      <dgm:spPr/>
      <dgm:t>
        <a:bodyPr/>
        <a:lstStyle/>
        <a:p>
          <a:endParaRPr lang="en-US"/>
        </a:p>
      </dgm:t>
    </dgm:pt>
    <dgm:pt modelId="{1BA6D0E7-774E-484A-A3CB-959B02144D7E}" type="pres">
      <dgm:prSet presAssocID="{9823EE64-7336-46F0-A328-9AA8BCBCD0C2}" presName="sibTrans" presStyleLbl="node1" presStyleIdx="0" presStyleCnt="4" custScaleX="110000" custScaleY="110000"/>
      <dgm:spPr/>
      <dgm:t>
        <a:bodyPr/>
        <a:lstStyle/>
        <a:p>
          <a:endParaRPr lang="en-US"/>
        </a:p>
      </dgm:t>
    </dgm:pt>
    <dgm:pt modelId="{2AD05522-F46A-489C-A519-D0AE02AC875F}" type="pres">
      <dgm:prSet presAssocID="{1C00C3A9-23E9-4D0E-8ED6-74880AC62013}" presName="dummy" presStyleCnt="0"/>
      <dgm:spPr/>
    </dgm:pt>
    <dgm:pt modelId="{473C9A81-9475-4B4B-983B-FD9EA603DCBA}" type="pres">
      <dgm:prSet presAssocID="{1C00C3A9-23E9-4D0E-8ED6-74880AC62013}" presName="node" presStyleLbl="revTx" presStyleIdx="1" presStyleCnt="4">
        <dgm:presLayoutVars>
          <dgm:bulletEnabled val="1"/>
        </dgm:presLayoutVars>
      </dgm:prSet>
      <dgm:spPr/>
      <dgm:t>
        <a:bodyPr/>
        <a:lstStyle/>
        <a:p>
          <a:endParaRPr lang="en-US"/>
        </a:p>
      </dgm:t>
    </dgm:pt>
    <dgm:pt modelId="{6860CE5A-6D17-4539-BE62-4F69C8480333}" type="pres">
      <dgm:prSet presAssocID="{7295F818-3FC9-48BD-B646-8304D4A332BF}" presName="sibTrans" presStyleLbl="node1" presStyleIdx="1" presStyleCnt="4" custScaleX="110000" custScaleY="110000"/>
      <dgm:spPr/>
      <dgm:t>
        <a:bodyPr/>
        <a:lstStyle/>
        <a:p>
          <a:endParaRPr lang="en-US"/>
        </a:p>
      </dgm:t>
    </dgm:pt>
    <dgm:pt modelId="{0BBBFB2F-EAC0-4A50-8E35-0B16CBF03C50}" type="pres">
      <dgm:prSet presAssocID="{6FA71BBA-936E-43A8-9CF9-A88779531850}" presName="dummy" presStyleCnt="0"/>
      <dgm:spPr/>
    </dgm:pt>
    <dgm:pt modelId="{3C426EAB-17EC-4A9D-B87F-FE97F7EE75FF}" type="pres">
      <dgm:prSet presAssocID="{6FA71BBA-936E-43A8-9CF9-A88779531850}" presName="node" presStyleLbl="revTx" presStyleIdx="2" presStyleCnt="4">
        <dgm:presLayoutVars>
          <dgm:bulletEnabled val="1"/>
        </dgm:presLayoutVars>
      </dgm:prSet>
      <dgm:spPr/>
      <dgm:t>
        <a:bodyPr/>
        <a:lstStyle/>
        <a:p>
          <a:endParaRPr lang="en-US"/>
        </a:p>
      </dgm:t>
    </dgm:pt>
    <dgm:pt modelId="{3ECCA81D-9795-425A-B4A6-E2AEDCF14DE6}" type="pres">
      <dgm:prSet presAssocID="{17970D67-F266-4F56-89B5-7A4739146C9B}" presName="sibTrans" presStyleLbl="node1" presStyleIdx="2" presStyleCnt="4" custScaleX="121000" custScaleY="121000"/>
      <dgm:spPr/>
      <dgm:t>
        <a:bodyPr/>
        <a:lstStyle/>
        <a:p>
          <a:endParaRPr lang="en-US"/>
        </a:p>
      </dgm:t>
    </dgm:pt>
    <dgm:pt modelId="{E0000A64-69CD-4EFE-8017-83ED10B7EDB8}" type="pres">
      <dgm:prSet presAssocID="{94E1A941-3398-48B4-8DD4-0487DFEF2996}" presName="dummy" presStyleCnt="0"/>
      <dgm:spPr/>
    </dgm:pt>
    <dgm:pt modelId="{8B9C8682-EDA2-4888-A9F2-9896F8F36DD5}" type="pres">
      <dgm:prSet presAssocID="{94E1A941-3398-48B4-8DD4-0487DFEF2996}" presName="node" presStyleLbl="revTx" presStyleIdx="3" presStyleCnt="4">
        <dgm:presLayoutVars>
          <dgm:bulletEnabled val="1"/>
        </dgm:presLayoutVars>
      </dgm:prSet>
      <dgm:spPr/>
      <dgm:t>
        <a:bodyPr/>
        <a:lstStyle/>
        <a:p>
          <a:endParaRPr lang="en-US"/>
        </a:p>
      </dgm:t>
    </dgm:pt>
    <dgm:pt modelId="{7CB7A8B7-427A-4A5B-B7D3-79C9C3DD7A9B}" type="pres">
      <dgm:prSet presAssocID="{48A9626C-95C7-44D3-B57D-6CB97D01CF94}" presName="sibTrans" presStyleLbl="node1" presStyleIdx="3" presStyleCnt="4" custScaleX="110000" custScaleY="110000"/>
      <dgm:spPr/>
      <dgm:t>
        <a:bodyPr/>
        <a:lstStyle/>
        <a:p>
          <a:endParaRPr lang="en-US"/>
        </a:p>
      </dgm:t>
    </dgm:pt>
  </dgm:ptLst>
  <dgm:cxnLst>
    <dgm:cxn modelId="{7489D042-D4F7-46D2-BFE8-03FDFFD00DF8}" type="presOf" srcId="{C32DD25F-F242-4A75-A0EA-75AEC8C3B3B9}" destId="{9E21A54E-8A59-40C8-A6D8-E655BD360F4B}" srcOrd="0" destOrd="0" presId="urn:microsoft.com/office/officeart/2005/8/layout/cycle1"/>
    <dgm:cxn modelId="{CD170BEF-5F60-47DD-8885-BFA1D062B99C}" type="presOf" srcId="{17970D67-F266-4F56-89B5-7A4739146C9B}" destId="{3ECCA81D-9795-425A-B4A6-E2AEDCF14DE6}" srcOrd="0" destOrd="0" presId="urn:microsoft.com/office/officeart/2005/8/layout/cycle1"/>
    <dgm:cxn modelId="{BAB599B3-FC37-4D6F-B414-A2D23780D095}" type="presOf" srcId="{48A9626C-95C7-44D3-B57D-6CB97D01CF94}" destId="{7CB7A8B7-427A-4A5B-B7D3-79C9C3DD7A9B}" srcOrd="0" destOrd="0" presId="urn:microsoft.com/office/officeart/2005/8/layout/cycle1"/>
    <dgm:cxn modelId="{008507B8-4009-4413-98DA-3041ACA6161B}" type="presOf" srcId="{7295F818-3FC9-48BD-B646-8304D4A332BF}" destId="{6860CE5A-6D17-4539-BE62-4F69C8480333}" srcOrd="0" destOrd="0" presId="urn:microsoft.com/office/officeart/2005/8/layout/cycle1"/>
    <dgm:cxn modelId="{CA089838-E504-40C4-BFFE-2101C8A3DA17}" srcId="{497BE1D4-DBA8-4B2B-BA86-D4AE32E1A15D}" destId="{6FA71BBA-936E-43A8-9CF9-A88779531850}" srcOrd="2" destOrd="0" parTransId="{0BFC55AB-0BA0-43E6-A4F1-FF21AA2320F1}" sibTransId="{17970D67-F266-4F56-89B5-7A4739146C9B}"/>
    <dgm:cxn modelId="{11FFD805-AD77-4D75-B8FB-3EB2A02F58DC}" type="presOf" srcId="{497BE1D4-DBA8-4B2B-BA86-D4AE32E1A15D}" destId="{286BA7D0-E717-4FB2-82BD-C5E7AAEAE14B}" srcOrd="0" destOrd="0" presId="urn:microsoft.com/office/officeart/2005/8/layout/cycle1"/>
    <dgm:cxn modelId="{C71EB089-F3D2-48B6-B14D-723CC0B6B5E0}" type="presOf" srcId="{6FA71BBA-936E-43A8-9CF9-A88779531850}" destId="{3C426EAB-17EC-4A9D-B87F-FE97F7EE75FF}" srcOrd="0" destOrd="0" presId="urn:microsoft.com/office/officeart/2005/8/layout/cycle1"/>
    <dgm:cxn modelId="{8DF92C26-4DBF-4FDF-8DA2-593CE4E60604}" type="presOf" srcId="{9823EE64-7336-46F0-A328-9AA8BCBCD0C2}" destId="{1BA6D0E7-774E-484A-A3CB-959B02144D7E}" srcOrd="0" destOrd="0" presId="urn:microsoft.com/office/officeart/2005/8/layout/cycle1"/>
    <dgm:cxn modelId="{7A2B108B-525F-4194-BBB5-9E64AD24C33D}" type="presOf" srcId="{1C00C3A9-23E9-4D0E-8ED6-74880AC62013}" destId="{473C9A81-9475-4B4B-983B-FD9EA603DCBA}" srcOrd="0" destOrd="0" presId="urn:microsoft.com/office/officeart/2005/8/layout/cycle1"/>
    <dgm:cxn modelId="{E3AFF7E3-CD5A-4F0C-9967-BB7026B8626E}" srcId="{497BE1D4-DBA8-4B2B-BA86-D4AE32E1A15D}" destId="{C32DD25F-F242-4A75-A0EA-75AEC8C3B3B9}" srcOrd="0" destOrd="0" parTransId="{7CC9A2B5-2376-41E1-942B-9CB3D0EFA0B7}" sibTransId="{9823EE64-7336-46F0-A328-9AA8BCBCD0C2}"/>
    <dgm:cxn modelId="{E2B503E0-8DF0-489A-9F06-B530E811D4C9}" srcId="{497BE1D4-DBA8-4B2B-BA86-D4AE32E1A15D}" destId="{1C00C3A9-23E9-4D0E-8ED6-74880AC62013}" srcOrd="1" destOrd="0" parTransId="{252BE86D-2E42-4EBA-90E4-0A1CF038B14D}" sibTransId="{7295F818-3FC9-48BD-B646-8304D4A332BF}"/>
    <dgm:cxn modelId="{623574C7-87C6-47B8-AD88-EEEFE244C384}" type="presOf" srcId="{94E1A941-3398-48B4-8DD4-0487DFEF2996}" destId="{8B9C8682-EDA2-4888-A9F2-9896F8F36DD5}" srcOrd="0" destOrd="0" presId="urn:microsoft.com/office/officeart/2005/8/layout/cycle1"/>
    <dgm:cxn modelId="{01B6018D-B32D-4752-88D0-EA6AB46CC39D}" srcId="{497BE1D4-DBA8-4B2B-BA86-D4AE32E1A15D}" destId="{94E1A941-3398-48B4-8DD4-0487DFEF2996}" srcOrd="3" destOrd="0" parTransId="{25928DAE-C1B6-48E8-BE25-73652093BC63}" sibTransId="{48A9626C-95C7-44D3-B57D-6CB97D01CF94}"/>
    <dgm:cxn modelId="{A54561FE-F03F-4761-9667-FE7C45A1A35C}" type="presParOf" srcId="{286BA7D0-E717-4FB2-82BD-C5E7AAEAE14B}" destId="{EA9CFC8F-E1BD-4424-87D3-94B5456386D0}" srcOrd="0" destOrd="0" presId="urn:microsoft.com/office/officeart/2005/8/layout/cycle1"/>
    <dgm:cxn modelId="{C95E4D30-3B21-4D6C-A5A3-B142A5ADD344}" type="presParOf" srcId="{286BA7D0-E717-4FB2-82BD-C5E7AAEAE14B}" destId="{9E21A54E-8A59-40C8-A6D8-E655BD360F4B}" srcOrd="1" destOrd="0" presId="urn:microsoft.com/office/officeart/2005/8/layout/cycle1"/>
    <dgm:cxn modelId="{431D4BDE-94E5-411C-B8B7-53C7235DB11C}" type="presParOf" srcId="{286BA7D0-E717-4FB2-82BD-C5E7AAEAE14B}" destId="{1BA6D0E7-774E-484A-A3CB-959B02144D7E}" srcOrd="2" destOrd="0" presId="urn:microsoft.com/office/officeart/2005/8/layout/cycle1"/>
    <dgm:cxn modelId="{827F1B6D-0F0B-476E-9EBA-3773CDE1D465}" type="presParOf" srcId="{286BA7D0-E717-4FB2-82BD-C5E7AAEAE14B}" destId="{2AD05522-F46A-489C-A519-D0AE02AC875F}" srcOrd="3" destOrd="0" presId="urn:microsoft.com/office/officeart/2005/8/layout/cycle1"/>
    <dgm:cxn modelId="{D1D01BCC-5A52-4343-8EBD-9A896ACA78E3}" type="presParOf" srcId="{286BA7D0-E717-4FB2-82BD-C5E7AAEAE14B}" destId="{473C9A81-9475-4B4B-983B-FD9EA603DCBA}" srcOrd="4" destOrd="0" presId="urn:microsoft.com/office/officeart/2005/8/layout/cycle1"/>
    <dgm:cxn modelId="{61C9A5ED-4896-48DB-9DCF-E1CDD9657AF1}" type="presParOf" srcId="{286BA7D0-E717-4FB2-82BD-C5E7AAEAE14B}" destId="{6860CE5A-6D17-4539-BE62-4F69C8480333}" srcOrd="5" destOrd="0" presId="urn:microsoft.com/office/officeart/2005/8/layout/cycle1"/>
    <dgm:cxn modelId="{D3C8E6E2-CE1A-48DC-9CE9-5C113D4C7F98}" type="presParOf" srcId="{286BA7D0-E717-4FB2-82BD-C5E7AAEAE14B}" destId="{0BBBFB2F-EAC0-4A50-8E35-0B16CBF03C50}" srcOrd="6" destOrd="0" presId="urn:microsoft.com/office/officeart/2005/8/layout/cycle1"/>
    <dgm:cxn modelId="{7F8CDA5D-B183-45E5-8F63-1633E312E809}" type="presParOf" srcId="{286BA7D0-E717-4FB2-82BD-C5E7AAEAE14B}" destId="{3C426EAB-17EC-4A9D-B87F-FE97F7EE75FF}" srcOrd="7" destOrd="0" presId="urn:microsoft.com/office/officeart/2005/8/layout/cycle1"/>
    <dgm:cxn modelId="{0C3550E7-B0CF-4A0A-AFBA-6DC2252814BE}" type="presParOf" srcId="{286BA7D0-E717-4FB2-82BD-C5E7AAEAE14B}" destId="{3ECCA81D-9795-425A-B4A6-E2AEDCF14DE6}" srcOrd="8" destOrd="0" presId="urn:microsoft.com/office/officeart/2005/8/layout/cycle1"/>
    <dgm:cxn modelId="{9CF71999-F06D-4E3A-BEF9-28E391DE421C}" type="presParOf" srcId="{286BA7D0-E717-4FB2-82BD-C5E7AAEAE14B}" destId="{E0000A64-69CD-4EFE-8017-83ED10B7EDB8}" srcOrd="9" destOrd="0" presId="urn:microsoft.com/office/officeart/2005/8/layout/cycle1"/>
    <dgm:cxn modelId="{13BB20CC-F8C8-4819-93BD-93F99E254D77}" type="presParOf" srcId="{286BA7D0-E717-4FB2-82BD-C5E7AAEAE14B}" destId="{8B9C8682-EDA2-4888-A9F2-9896F8F36DD5}" srcOrd="10" destOrd="0" presId="urn:microsoft.com/office/officeart/2005/8/layout/cycle1"/>
    <dgm:cxn modelId="{3E507990-045C-4826-A929-FCD5D2268BB1}" type="presParOf" srcId="{286BA7D0-E717-4FB2-82BD-C5E7AAEAE14B}" destId="{7CB7A8B7-427A-4A5B-B7D3-79C9C3DD7A9B}" srcOrd="11"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3B48D8-9135-43E9-82ED-0E180DD515B0}" type="doc">
      <dgm:prSet loTypeId="urn:microsoft.com/office/officeart/2005/8/layout/radial3" loCatId="cycle" qsTypeId="urn:microsoft.com/office/officeart/2005/8/quickstyle/3d1" qsCatId="3D" csTypeId="urn:microsoft.com/office/officeart/2005/8/colors/colorful1#2" csCatId="colorful" phldr="1"/>
      <dgm:spPr/>
      <dgm:t>
        <a:bodyPr/>
        <a:lstStyle/>
        <a:p>
          <a:endParaRPr lang="en-US"/>
        </a:p>
      </dgm:t>
    </dgm:pt>
    <dgm:pt modelId="{762A9A6A-129F-43FA-B3BD-9D2230B1D217}">
      <dgm:prSet phldrT="[Text]"/>
      <dgm:spPr/>
      <dgm:t>
        <a:bodyPr/>
        <a:lstStyle/>
        <a:p>
          <a:r>
            <a:rPr lang="en-US" smtClean="0">
              <a:solidFill>
                <a:srgbClr val="800000"/>
              </a:solidFill>
            </a:rPr>
            <a:t>5 Years</a:t>
          </a:r>
          <a:endParaRPr lang="en-US" dirty="0">
            <a:solidFill>
              <a:srgbClr val="800000"/>
            </a:solidFill>
          </a:endParaRPr>
        </a:p>
      </dgm:t>
    </dgm:pt>
    <dgm:pt modelId="{519DEABE-6C7A-4AE8-AC20-945D7970CBFC}" type="parTrans" cxnId="{B795A1E4-FB5B-4BF9-9DA5-F4C2EB4AA8EA}">
      <dgm:prSet/>
      <dgm:spPr/>
      <dgm:t>
        <a:bodyPr/>
        <a:lstStyle/>
        <a:p>
          <a:endParaRPr lang="en-US">
            <a:solidFill>
              <a:srgbClr val="800000"/>
            </a:solidFill>
          </a:endParaRPr>
        </a:p>
      </dgm:t>
    </dgm:pt>
    <dgm:pt modelId="{85C7585D-43C9-4A5A-AC84-BAE4CF9A233E}" type="sibTrans" cxnId="{B795A1E4-FB5B-4BF9-9DA5-F4C2EB4AA8EA}">
      <dgm:prSet/>
      <dgm:spPr/>
      <dgm:t>
        <a:bodyPr/>
        <a:lstStyle/>
        <a:p>
          <a:endParaRPr lang="en-US">
            <a:solidFill>
              <a:srgbClr val="800000"/>
            </a:solidFill>
          </a:endParaRPr>
        </a:p>
      </dgm:t>
    </dgm:pt>
    <dgm:pt modelId="{9AD92864-1B12-4D77-BC50-05B9D5396AEA}">
      <dgm:prSet phldrT="[Text]"/>
      <dgm:spPr/>
      <dgm:t>
        <a:bodyPr/>
        <a:lstStyle/>
        <a:p>
          <a:r>
            <a:rPr lang="en-US" dirty="0" smtClean="0">
              <a:solidFill>
                <a:srgbClr val="800000"/>
              </a:solidFill>
            </a:rPr>
            <a:t>Crop 1</a:t>
          </a:r>
          <a:endParaRPr lang="en-US" dirty="0">
            <a:solidFill>
              <a:srgbClr val="800000"/>
            </a:solidFill>
          </a:endParaRPr>
        </a:p>
      </dgm:t>
    </dgm:pt>
    <dgm:pt modelId="{496CA4F2-D161-44BF-8566-2F2CF114A66A}" type="parTrans" cxnId="{F01145DD-4DFD-491F-85EE-041DA9569CE9}">
      <dgm:prSet/>
      <dgm:spPr/>
      <dgm:t>
        <a:bodyPr/>
        <a:lstStyle/>
        <a:p>
          <a:endParaRPr lang="en-US">
            <a:solidFill>
              <a:srgbClr val="800000"/>
            </a:solidFill>
          </a:endParaRPr>
        </a:p>
      </dgm:t>
    </dgm:pt>
    <dgm:pt modelId="{1AD3D8D2-2E34-4B7E-8359-E8C9B2DDEFB3}" type="sibTrans" cxnId="{F01145DD-4DFD-491F-85EE-041DA9569CE9}">
      <dgm:prSet/>
      <dgm:spPr/>
      <dgm:t>
        <a:bodyPr/>
        <a:lstStyle/>
        <a:p>
          <a:endParaRPr lang="en-US">
            <a:solidFill>
              <a:srgbClr val="800000"/>
            </a:solidFill>
          </a:endParaRPr>
        </a:p>
      </dgm:t>
    </dgm:pt>
    <dgm:pt modelId="{B9E936FB-05C1-40D8-8540-10D204CB7961}">
      <dgm:prSet phldrT="[Text]"/>
      <dgm:spPr/>
      <dgm:t>
        <a:bodyPr/>
        <a:lstStyle/>
        <a:p>
          <a:r>
            <a:rPr lang="en-US" smtClean="0">
              <a:solidFill>
                <a:srgbClr val="800000"/>
              </a:solidFill>
            </a:rPr>
            <a:t>Crop 2</a:t>
          </a:r>
          <a:endParaRPr lang="en-US" dirty="0">
            <a:solidFill>
              <a:srgbClr val="800000"/>
            </a:solidFill>
          </a:endParaRPr>
        </a:p>
      </dgm:t>
    </dgm:pt>
    <dgm:pt modelId="{5C51BBC4-7EBD-47BC-852B-08A4674558D1}" type="parTrans" cxnId="{3B0C108F-6ACC-48CF-86DA-104F3E6C53F1}">
      <dgm:prSet/>
      <dgm:spPr/>
      <dgm:t>
        <a:bodyPr/>
        <a:lstStyle/>
        <a:p>
          <a:endParaRPr lang="en-US">
            <a:solidFill>
              <a:srgbClr val="800000"/>
            </a:solidFill>
          </a:endParaRPr>
        </a:p>
      </dgm:t>
    </dgm:pt>
    <dgm:pt modelId="{B2229C71-57D5-4CA1-B7BA-908CB7BED395}" type="sibTrans" cxnId="{3B0C108F-6ACC-48CF-86DA-104F3E6C53F1}">
      <dgm:prSet/>
      <dgm:spPr/>
      <dgm:t>
        <a:bodyPr/>
        <a:lstStyle/>
        <a:p>
          <a:endParaRPr lang="en-US">
            <a:solidFill>
              <a:srgbClr val="800000"/>
            </a:solidFill>
          </a:endParaRPr>
        </a:p>
      </dgm:t>
    </dgm:pt>
    <dgm:pt modelId="{EA5474DF-FCDB-4A89-8E00-33B360B93A25}">
      <dgm:prSet phldrT="[Text]"/>
      <dgm:spPr/>
      <dgm:t>
        <a:bodyPr/>
        <a:lstStyle/>
        <a:p>
          <a:r>
            <a:rPr lang="en-US" smtClean="0">
              <a:solidFill>
                <a:srgbClr val="800000"/>
              </a:solidFill>
            </a:rPr>
            <a:t>Crop 3</a:t>
          </a:r>
          <a:endParaRPr lang="en-US" dirty="0">
            <a:solidFill>
              <a:srgbClr val="800000"/>
            </a:solidFill>
          </a:endParaRPr>
        </a:p>
      </dgm:t>
    </dgm:pt>
    <dgm:pt modelId="{E4CA1CF2-839F-4E89-99EF-BE717FCA107F}" type="parTrans" cxnId="{386D02D9-8965-4700-80E6-E73D39CD889D}">
      <dgm:prSet/>
      <dgm:spPr/>
      <dgm:t>
        <a:bodyPr/>
        <a:lstStyle/>
        <a:p>
          <a:endParaRPr lang="en-US">
            <a:solidFill>
              <a:srgbClr val="800000"/>
            </a:solidFill>
          </a:endParaRPr>
        </a:p>
      </dgm:t>
    </dgm:pt>
    <dgm:pt modelId="{453D458A-CFA1-4C70-B334-4B81DEB3FBCD}" type="sibTrans" cxnId="{386D02D9-8965-4700-80E6-E73D39CD889D}">
      <dgm:prSet/>
      <dgm:spPr/>
      <dgm:t>
        <a:bodyPr/>
        <a:lstStyle/>
        <a:p>
          <a:endParaRPr lang="en-US">
            <a:solidFill>
              <a:srgbClr val="800000"/>
            </a:solidFill>
          </a:endParaRPr>
        </a:p>
      </dgm:t>
    </dgm:pt>
    <dgm:pt modelId="{C12B4462-C911-4AE0-A4F7-444B6A7FF2AE}" type="pres">
      <dgm:prSet presAssocID="{6A3B48D8-9135-43E9-82ED-0E180DD515B0}" presName="composite" presStyleCnt="0">
        <dgm:presLayoutVars>
          <dgm:chMax val="1"/>
          <dgm:dir/>
          <dgm:resizeHandles val="exact"/>
        </dgm:presLayoutVars>
      </dgm:prSet>
      <dgm:spPr/>
      <dgm:t>
        <a:bodyPr/>
        <a:lstStyle/>
        <a:p>
          <a:endParaRPr lang="en-US"/>
        </a:p>
      </dgm:t>
    </dgm:pt>
    <dgm:pt modelId="{659CB26C-77D2-46B8-893F-193852119241}" type="pres">
      <dgm:prSet presAssocID="{6A3B48D8-9135-43E9-82ED-0E180DD515B0}" presName="radial" presStyleCnt="0">
        <dgm:presLayoutVars>
          <dgm:animLvl val="ctr"/>
        </dgm:presLayoutVars>
      </dgm:prSet>
      <dgm:spPr/>
    </dgm:pt>
    <dgm:pt modelId="{B1BE4CC0-9B2E-40C8-AE8F-CF606E46CA1D}" type="pres">
      <dgm:prSet presAssocID="{762A9A6A-129F-43FA-B3BD-9D2230B1D217}" presName="centerShape" presStyleLbl="vennNode1" presStyleIdx="0" presStyleCnt="4"/>
      <dgm:spPr/>
      <dgm:t>
        <a:bodyPr/>
        <a:lstStyle/>
        <a:p>
          <a:endParaRPr lang="en-US"/>
        </a:p>
      </dgm:t>
    </dgm:pt>
    <dgm:pt modelId="{0A647B5A-7B1E-4049-A1F7-A96E3A1E6F59}" type="pres">
      <dgm:prSet presAssocID="{9AD92864-1B12-4D77-BC50-05B9D5396AEA}" presName="node" presStyleLbl="vennNode1" presStyleIdx="1" presStyleCnt="4">
        <dgm:presLayoutVars>
          <dgm:bulletEnabled val="1"/>
        </dgm:presLayoutVars>
      </dgm:prSet>
      <dgm:spPr/>
      <dgm:t>
        <a:bodyPr/>
        <a:lstStyle/>
        <a:p>
          <a:endParaRPr lang="en-US"/>
        </a:p>
      </dgm:t>
    </dgm:pt>
    <dgm:pt modelId="{F67DE729-079F-4F99-BF95-144597982EE5}" type="pres">
      <dgm:prSet presAssocID="{B9E936FB-05C1-40D8-8540-10D204CB7961}" presName="node" presStyleLbl="vennNode1" presStyleIdx="2" presStyleCnt="4">
        <dgm:presLayoutVars>
          <dgm:bulletEnabled val="1"/>
        </dgm:presLayoutVars>
      </dgm:prSet>
      <dgm:spPr/>
      <dgm:t>
        <a:bodyPr/>
        <a:lstStyle/>
        <a:p>
          <a:endParaRPr lang="en-US"/>
        </a:p>
      </dgm:t>
    </dgm:pt>
    <dgm:pt modelId="{6B3EACB7-2021-4D06-A754-A9438CE61AE3}" type="pres">
      <dgm:prSet presAssocID="{EA5474DF-FCDB-4A89-8E00-33B360B93A25}" presName="node" presStyleLbl="vennNode1" presStyleIdx="3" presStyleCnt="4">
        <dgm:presLayoutVars>
          <dgm:bulletEnabled val="1"/>
        </dgm:presLayoutVars>
      </dgm:prSet>
      <dgm:spPr/>
      <dgm:t>
        <a:bodyPr/>
        <a:lstStyle/>
        <a:p>
          <a:endParaRPr lang="en-US"/>
        </a:p>
      </dgm:t>
    </dgm:pt>
  </dgm:ptLst>
  <dgm:cxnLst>
    <dgm:cxn modelId="{13F4B638-1234-4355-BD4B-4B461ECAEFE1}" type="presOf" srcId="{EA5474DF-FCDB-4A89-8E00-33B360B93A25}" destId="{6B3EACB7-2021-4D06-A754-A9438CE61AE3}" srcOrd="0" destOrd="0" presId="urn:microsoft.com/office/officeart/2005/8/layout/radial3"/>
    <dgm:cxn modelId="{EF46FF5B-3BB6-46CB-8E4A-2FB38489993B}" type="presOf" srcId="{762A9A6A-129F-43FA-B3BD-9D2230B1D217}" destId="{B1BE4CC0-9B2E-40C8-AE8F-CF606E46CA1D}" srcOrd="0" destOrd="0" presId="urn:microsoft.com/office/officeart/2005/8/layout/radial3"/>
    <dgm:cxn modelId="{A828927C-F82A-477B-ACDD-4E62FA4EA701}" type="presOf" srcId="{6A3B48D8-9135-43E9-82ED-0E180DD515B0}" destId="{C12B4462-C911-4AE0-A4F7-444B6A7FF2AE}" srcOrd="0" destOrd="0" presId="urn:microsoft.com/office/officeart/2005/8/layout/radial3"/>
    <dgm:cxn modelId="{B795A1E4-FB5B-4BF9-9DA5-F4C2EB4AA8EA}" srcId="{6A3B48D8-9135-43E9-82ED-0E180DD515B0}" destId="{762A9A6A-129F-43FA-B3BD-9D2230B1D217}" srcOrd="0" destOrd="0" parTransId="{519DEABE-6C7A-4AE8-AC20-945D7970CBFC}" sibTransId="{85C7585D-43C9-4A5A-AC84-BAE4CF9A233E}"/>
    <dgm:cxn modelId="{386D02D9-8965-4700-80E6-E73D39CD889D}" srcId="{762A9A6A-129F-43FA-B3BD-9D2230B1D217}" destId="{EA5474DF-FCDB-4A89-8E00-33B360B93A25}" srcOrd="2" destOrd="0" parTransId="{E4CA1CF2-839F-4E89-99EF-BE717FCA107F}" sibTransId="{453D458A-CFA1-4C70-B334-4B81DEB3FBCD}"/>
    <dgm:cxn modelId="{3B0C108F-6ACC-48CF-86DA-104F3E6C53F1}" srcId="{762A9A6A-129F-43FA-B3BD-9D2230B1D217}" destId="{B9E936FB-05C1-40D8-8540-10D204CB7961}" srcOrd="1" destOrd="0" parTransId="{5C51BBC4-7EBD-47BC-852B-08A4674558D1}" sibTransId="{B2229C71-57D5-4CA1-B7BA-908CB7BED395}"/>
    <dgm:cxn modelId="{BF33FA89-EC66-471F-A19F-37ADAD7685AA}" type="presOf" srcId="{B9E936FB-05C1-40D8-8540-10D204CB7961}" destId="{F67DE729-079F-4F99-BF95-144597982EE5}" srcOrd="0" destOrd="0" presId="urn:microsoft.com/office/officeart/2005/8/layout/radial3"/>
    <dgm:cxn modelId="{F01145DD-4DFD-491F-85EE-041DA9569CE9}" srcId="{762A9A6A-129F-43FA-B3BD-9D2230B1D217}" destId="{9AD92864-1B12-4D77-BC50-05B9D5396AEA}" srcOrd="0" destOrd="0" parTransId="{496CA4F2-D161-44BF-8566-2F2CF114A66A}" sibTransId="{1AD3D8D2-2E34-4B7E-8359-E8C9B2DDEFB3}"/>
    <dgm:cxn modelId="{6482426E-CB95-4D9C-A818-EAC8362AA27B}" type="presOf" srcId="{9AD92864-1B12-4D77-BC50-05B9D5396AEA}" destId="{0A647B5A-7B1E-4049-A1F7-A96E3A1E6F59}" srcOrd="0" destOrd="0" presId="urn:microsoft.com/office/officeart/2005/8/layout/radial3"/>
    <dgm:cxn modelId="{16C7B0F3-7C63-47EB-8A2D-94A8AD5679D4}" type="presParOf" srcId="{C12B4462-C911-4AE0-A4F7-444B6A7FF2AE}" destId="{659CB26C-77D2-46B8-893F-193852119241}" srcOrd="0" destOrd="0" presId="urn:microsoft.com/office/officeart/2005/8/layout/radial3"/>
    <dgm:cxn modelId="{C141B1B6-C0E5-42CB-9F18-28044C8CFEC9}" type="presParOf" srcId="{659CB26C-77D2-46B8-893F-193852119241}" destId="{B1BE4CC0-9B2E-40C8-AE8F-CF606E46CA1D}" srcOrd="0" destOrd="0" presId="urn:microsoft.com/office/officeart/2005/8/layout/radial3"/>
    <dgm:cxn modelId="{EAFA66EC-083C-47BC-9C25-044A3D02699E}" type="presParOf" srcId="{659CB26C-77D2-46B8-893F-193852119241}" destId="{0A647B5A-7B1E-4049-A1F7-A96E3A1E6F59}" srcOrd="1" destOrd="0" presId="urn:microsoft.com/office/officeart/2005/8/layout/radial3"/>
    <dgm:cxn modelId="{17346B56-033F-4857-83B5-C68E0A07DA8C}" type="presParOf" srcId="{659CB26C-77D2-46B8-893F-193852119241}" destId="{F67DE729-079F-4F99-BF95-144597982EE5}" srcOrd="2" destOrd="0" presId="urn:microsoft.com/office/officeart/2005/8/layout/radial3"/>
    <dgm:cxn modelId="{4B6DEFDC-0C8C-4480-956A-4CCD1F208733}" type="presParOf" srcId="{659CB26C-77D2-46B8-893F-193852119241}" destId="{6B3EACB7-2021-4D06-A754-A9438CE61AE3}" srcOrd="3"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5">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3#6">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0.85816</cdr:x>
      <cdr:y>0.79746</cdr:y>
    </cdr:from>
    <cdr:to>
      <cdr:x>0.93509</cdr:x>
      <cdr:y>0.91746</cdr:y>
    </cdr:to>
    <cdr:sp macro="" textlink="">
      <cdr:nvSpPr>
        <cdr:cNvPr id="5" name="Isosceles Triangle 4"/>
        <cdr:cNvSpPr/>
      </cdr:nvSpPr>
      <cdr:spPr>
        <a:xfrm xmlns:a="http://schemas.openxmlformats.org/drawingml/2006/main" rot="8853192">
          <a:off x="4250491" y="3038319"/>
          <a:ext cx="381000" cy="457200"/>
        </a:xfrm>
        <a:prstGeom xmlns:a="http://schemas.openxmlformats.org/drawingml/2006/main" prst="triangle">
          <a:avLst/>
        </a:prstGeom>
        <a:solidFill xmlns:a="http://schemas.openxmlformats.org/drawingml/2006/main">
          <a:srgbClr val="F9E695"/>
        </a:solidFill>
        <a:ln xmlns:a="http://schemas.openxmlformats.org/drawingml/2006/main">
          <a:noFill/>
        </a:ln>
        <a:effectLst xmlns:a="http://schemas.openxmlformats.org/drawingml/2006/main">
          <a:glow rad="63500">
            <a:srgbClr val="FBEFBB">
              <a:alpha val="40000"/>
            </a:srgbClr>
          </a:glow>
        </a:effec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0.61538</cdr:x>
      <cdr:y>0.26</cdr:y>
    </cdr:from>
    <cdr:to>
      <cdr:x>0.90769</cdr:x>
      <cdr:y>0.5</cdr:y>
    </cdr:to>
    <cdr:sp macro="" textlink="">
      <cdr:nvSpPr>
        <cdr:cNvPr id="2" name="TextBox 1"/>
        <cdr:cNvSpPr txBox="1"/>
      </cdr:nvSpPr>
      <cdr:spPr>
        <a:xfrm xmlns:a="http://schemas.openxmlformats.org/drawingml/2006/main">
          <a:off x="3047977" y="990600"/>
          <a:ext cx="1447812"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smtClean="0">
              <a:solidFill>
                <a:srgbClr val="F9E695"/>
              </a:solidFill>
            </a:rPr>
            <a:t>Prices</a:t>
          </a:r>
          <a:endParaRPr lang="en-US" sz="2800" dirty="0">
            <a:solidFill>
              <a:srgbClr val="F9E695"/>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pPr/>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pPr/>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Welcome to our Rotations for Organic Grain Cropping Systems module.
</a:t>
            </a:r>
            <a:r>
              <a:rPr lang="en-US" b="1" dirty="0" smtClean="0"/>
              <a:t>Image</a:t>
            </a:r>
            <a:r>
              <a:rPr lang="en-US" dirty="0" smtClean="0"/>
              <a:t>: David</a:t>
            </a:r>
            <a:r>
              <a:rPr lang="en-US" baseline="0" dirty="0" smtClean="0"/>
              <a:t> L.</a:t>
            </a:r>
            <a:r>
              <a:rPr lang="en-US" dirty="0" smtClean="0"/>
              <a:t> Hansen, University</a:t>
            </a:r>
            <a:r>
              <a:rPr lang="en-US" baseline="0" dirty="0" smtClean="0"/>
              <a:t> </a:t>
            </a:r>
            <a:r>
              <a:rPr lang="en-US" baseline="0" smtClean="0"/>
              <a:t>of </a:t>
            </a:r>
            <a:r>
              <a:rPr lang="en-US" baseline="0" smtClean="0"/>
              <a:t>Minnesota</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1</a:t>
            </a:fld>
            <a:endParaRPr lang="en-US"/>
          </a:p>
        </p:txBody>
      </p:sp>
    </p:spTree>
    <p:extLst>
      <p:ext uri="{BB962C8B-B14F-4D97-AF65-F5344CB8AC3E}">
        <p14:creationId xmlns:p14="http://schemas.microsoft.com/office/powerpoint/2010/main" val="4244072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 organic research study conducted in Minnesota compared 2-year and 4-year rotations.  In this chart, you can see the difference in the percentage of large soil aggregates, an indicator of soil quality, in two different organic rotations.  The longer, four-year rotation with corn, soybean, oat and alfalfa had a larger percentage of aggregates compared to a 2-year corn-soybean rotation.  </a:t>
            </a:r>
            <a:r>
              <a:rPr lang="en-US" b="0" dirty="0" smtClean="0"/>
              <a:t>Larger amounts of aggregates may be an indicator</a:t>
            </a:r>
            <a:r>
              <a:rPr lang="en-US" b="0" baseline="0" dirty="0" smtClean="0"/>
              <a:t> of greater soil quality.  </a:t>
            </a:r>
            <a:endParaRPr lang="en-US" b="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10</a:t>
            </a:fld>
            <a:endParaRPr lang="en-US"/>
          </a:p>
        </p:txBody>
      </p:sp>
    </p:spTree>
    <p:extLst>
      <p:ext uri="{BB962C8B-B14F-4D97-AF65-F5344CB8AC3E}">
        <p14:creationId xmlns:p14="http://schemas.microsoft.com/office/powerpoint/2010/main" val="290455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Legumes, especially alfalfa, can supply nitrogen to subsequent crops in the rotation.  Corn grown after alfalfa will generally not need additional nitrogen fertilizer.
</a:t>
            </a:r>
            <a:r>
              <a:rPr lang="en-US" b="1" dirty="0" smtClean="0"/>
              <a:t>Image</a:t>
            </a:r>
            <a:r>
              <a:rPr lang="en-US" dirty="0" smtClean="0"/>
              <a:t>: Craig</a:t>
            </a:r>
            <a:r>
              <a:rPr lang="en-US" baseline="0" dirty="0" smtClean="0"/>
              <a:t> </a:t>
            </a:r>
            <a:r>
              <a:rPr lang="en-US" baseline="0" dirty="0" err="1" smtClean="0"/>
              <a:t>Sheaffer</a:t>
            </a:r>
            <a:r>
              <a:rPr lang="en-US" baseline="0" dirty="0" smtClean="0"/>
              <a:t>, University of Minnesota</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11</a:t>
            </a:fld>
            <a:endParaRPr lang="en-US"/>
          </a:p>
        </p:txBody>
      </p:sp>
    </p:spTree>
    <p:extLst>
      <p:ext uri="{BB962C8B-B14F-4D97-AF65-F5344CB8AC3E}">
        <p14:creationId xmlns:p14="http://schemas.microsoft.com/office/powerpoint/2010/main" val="3213973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Take a close look at these two research plots in Minnesota  The corn looks quite different in each plot, doesn’t it?  The corn in Plot 1 is green and healthy-looking, while the corn in Plot 2 is showing signs of nutritional deficiencies.  Neither plot was fertilized, but the corn in Plot 1 was grown after a year of alfalfa, while the corn in Plot 2 was grown after wheat.  </a:t>
            </a:r>
          </a:p>
          <a:p>
            <a:endParaRPr lang="en-US" dirty="0" smtClean="0"/>
          </a:p>
          <a:p>
            <a:r>
              <a:rPr lang="en-US" b="1" dirty="0" smtClean="0"/>
              <a:t>Image</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12</a:t>
            </a:fld>
            <a:endParaRPr lang="en-US"/>
          </a:p>
        </p:txBody>
      </p:sp>
    </p:spTree>
    <p:extLst>
      <p:ext uri="{BB962C8B-B14F-4D97-AF65-F5344CB8AC3E}">
        <p14:creationId xmlns:p14="http://schemas.microsoft.com/office/powerpoint/2010/main" val="3505167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rotation effect shows that yields in rotations are greater than those in continuous cropping, even when the factors such as increased nitrogen due to legumes are taken into consideration.  In other words, if you just rotate crops, whether they add nitrogen or not, you get a yield benefit.  The exact reason why is unknown.</a:t>
            </a:r>
          </a:p>
          <a:p>
            <a:endParaRPr lang="en-US" dirty="0" smtClean="0"/>
          </a:p>
          <a:p>
            <a:r>
              <a:rPr lang="en-US" b="1" dirty="0" smtClean="0"/>
              <a:t>Image</a:t>
            </a:r>
            <a:r>
              <a:rPr lang="en-US" dirty="0" smtClean="0"/>
              <a:t>: David L. Hansen,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13</a:t>
            </a:fld>
            <a:endParaRPr lang="en-US"/>
          </a:p>
        </p:txBody>
      </p:sp>
    </p:spTree>
    <p:extLst>
      <p:ext uri="{BB962C8B-B14F-4D97-AF65-F5344CB8AC3E}">
        <p14:creationId xmlns:p14="http://schemas.microsoft.com/office/powerpoint/2010/main" val="605400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Another benefit of diverse rotations that is particularly helpful in organic farming is weed management.</a:t>
            </a:r>
          </a:p>
          <a:p>
            <a:endParaRPr lang="en-US" dirty="0" smtClean="0"/>
          </a:p>
          <a:p>
            <a:r>
              <a:rPr lang="en-US" b="1" dirty="0" smtClean="0"/>
              <a:t>Image</a:t>
            </a:r>
            <a:r>
              <a:rPr lang="en-US" dirty="0" smtClean="0"/>
              <a:t>: Kristine </a:t>
            </a:r>
            <a:r>
              <a:rPr lang="en-US" dirty="0" err="1" smtClean="0"/>
              <a:t>Moncada</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14</a:t>
            </a:fld>
            <a:endParaRPr lang="en-US"/>
          </a:p>
        </p:txBody>
      </p:sp>
    </p:spTree>
    <p:extLst>
      <p:ext uri="{BB962C8B-B14F-4D97-AF65-F5344CB8AC3E}">
        <p14:creationId xmlns:p14="http://schemas.microsoft.com/office/powerpoint/2010/main" val="211738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By diversifying the types of crops planted, rotations can be used to break up weed cycles. Having mainly row crops such as corn and soybean will lead to weeds adapted to that system because they have similar planting dates and mechanical weed control operations.  Examples of weeds that are prone to becoming problematic in corn and soybean are pigweeds and foxtails.</a:t>
            </a:r>
          </a:p>
          <a:p>
            <a:endParaRPr lang="en-US" dirty="0" smtClean="0"/>
          </a:p>
          <a:p>
            <a:r>
              <a:rPr lang="en-US" b="1" dirty="0" smtClean="0"/>
              <a:t>Image</a:t>
            </a:r>
            <a:r>
              <a:rPr lang="en-US" dirty="0" smtClean="0"/>
              <a:t>: Kristine </a:t>
            </a:r>
            <a:r>
              <a:rPr lang="en-US" dirty="0" err="1" smtClean="0"/>
              <a:t>Moncada</a:t>
            </a:r>
            <a:r>
              <a:rPr lang="en-US" dirty="0" smtClean="0"/>
              <a:t>, University</a:t>
            </a:r>
            <a:r>
              <a:rPr lang="en-US" baseline="0" dirty="0" smtClean="0"/>
              <a:t>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15</a:t>
            </a:fld>
            <a:endParaRPr lang="en-US"/>
          </a:p>
        </p:txBody>
      </p:sp>
    </p:spTree>
    <p:extLst>
      <p:ext uri="{BB962C8B-B14F-4D97-AF65-F5344CB8AC3E}">
        <p14:creationId xmlns:p14="http://schemas.microsoft.com/office/powerpoint/2010/main" val="3135305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Cool season small grains such as wheat, barley and oats may combat the weeds that thrive in row crops. They can crowd out warm-season weeds and many of the weeds that do grow get chopped down during harvest before they can set seed.  Can you see any annual weeds in this field of organic barley?  </a:t>
            </a:r>
          </a:p>
          <a:p>
            <a:endParaRPr lang="en-US"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16</a:t>
            </a:fld>
            <a:endParaRPr lang="en-US"/>
          </a:p>
        </p:txBody>
      </p:sp>
    </p:spTree>
    <p:extLst>
      <p:ext uri="{BB962C8B-B14F-4D97-AF65-F5344CB8AC3E}">
        <p14:creationId xmlns:p14="http://schemas.microsoft.com/office/powerpoint/2010/main" val="1116495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Perennials such as alfalfa provide continuous soil cover to inhibit weeds from germinating. They can be particularly effective in managing annual weeds that plague row crops. Harvesting forage mows weeds several times a season, which can prevent seed production of annual weeds and deplete the root reserves of perennial weeds.</a:t>
            </a:r>
          </a:p>
          <a:p>
            <a:endParaRPr lang="en-US" dirty="0" smtClean="0"/>
          </a:p>
          <a:p>
            <a:r>
              <a:rPr lang="en-US" b="1" dirty="0" smtClean="0"/>
              <a:t>Image</a:t>
            </a:r>
            <a:r>
              <a:rPr lang="en-US" dirty="0" smtClean="0"/>
              <a:t>: Kristine </a:t>
            </a:r>
            <a:r>
              <a:rPr lang="en-US" dirty="0" err="1" smtClean="0"/>
              <a:t>Moncada</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17</a:t>
            </a:fld>
            <a:endParaRPr lang="en-US"/>
          </a:p>
        </p:txBody>
      </p:sp>
    </p:spTree>
    <p:extLst>
      <p:ext uri="{BB962C8B-B14F-4D97-AF65-F5344CB8AC3E}">
        <p14:creationId xmlns:p14="http://schemas.microsoft.com/office/powerpoint/2010/main" val="2281410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Narration: In a long-term study conducted at Lamberton, MN, organic rotations that included a small grain and alfalfa had lower amounts of foxtail seeds in the weed seed bank as compared to a corn-soybean rotation.</a:t>
            </a:r>
          </a:p>
          <a:p>
            <a:endParaRPr lang="en-US" smtClean="0"/>
          </a:p>
          <a:p>
            <a:r>
              <a:rPr lang="en-US" smtClean="0"/>
              <a:t>References: Haar, M., L. Klossner, and K. Belina. 2008. Weed seed dynamics in VICMS. Unpublished data. </a:t>
            </a:r>
          </a:p>
          <a:p>
            <a:r>
              <a:rPr lang="en-US" smtClean="0"/>
              <a:t>Risk Management Guide</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18</a:t>
            </a:fld>
            <a:endParaRPr lang="en-US"/>
          </a:p>
        </p:txBody>
      </p:sp>
    </p:spTree>
    <p:extLst>
      <p:ext uri="{BB962C8B-B14F-4D97-AF65-F5344CB8AC3E}">
        <p14:creationId xmlns:p14="http://schemas.microsoft.com/office/powerpoint/2010/main" val="592845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Organic farmers can’t use synthetic pesticides to control disease and insects, so rotation can be a valuable tool in pest management.</a:t>
            </a:r>
          </a:p>
          <a:p>
            <a:endParaRPr lang="en-US" dirty="0" smtClean="0"/>
          </a:p>
          <a:p>
            <a:r>
              <a:rPr lang="en-US" b="1" dirty="0" smtClean="0"/>
              <a:t>Image</a:t>
            </a:r>
            <a:r>
              <a:rPr lang="en-US" dirty="0" smtClean="0"/>
              <a:t>: Kristine </a:t>
            </a:r>
            <a:r>
              <a:rPr lang="en-US" dirty="0" err="1" smtClean="0"/>
              <a:t>Moncada</a:t>
            </a:r>
            <a:r>
              <a:rPr lang="en-US" dirty="0" smtClean="0"/>
              <a:t>,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19</a:t>
            </a:fld>
            <a:endParaRPr lang="en-US"/>
          </a:p>
        </p:txBody>
      </p:sp>
    </p:spTree>
    <p:extLst>
      <p:ext uri="{BB962C8B-B14F-4D97-AF65-F5344CB8AC3E}">
        <p14:creationId xmlns:p14="http://schemas.microsoft.com/office/powerpoint/2010/main" val="1569269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Organic farmers are required to utilize rotations under the National Organic Program rules.</a:t>
            </a:r>
            <a:r>
              <a:rPr lang="en-US" baseline="0" dirty="0" smtClean="0"/>
              <a:t> </a:t>
            </a:r>
            <a:r>
              <a:rPr lang="en-US" dirty="0" smtClean="0"/>
              <a:t>Let’s start with how rotation is defined under NOP regulations.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a:t>
            </a:fld>
            <a:endParaRPr lang="en-US"/>
          </a:p>
        </p:txBody>
      </p:sp>
    </p:spTree>
    <p:extLst>
      <p:ext uri="{BB962C8B-B14F-4D97-AF65-F5344CB8AC3E}">
        <p14:creationId xmlns:p14="http://schemas.microsoft.com/office/powerpoint/2010/main" val="2995570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Longer rotations can break up disease and insect cycles. While rotations may not eliminate disease pathogens and insect pests, a proper rotation can decrease some pests to sustainable and less-damaging levels. This is because after a long enough time without a host, many pest populations decline.
</a:t>
            </a:r>
            <a:r>
              <a:rPr lang="en-US" b="1" dirty="0" smtClean="0"/>
              <a:t>Image</a:t>
            </a:r>
            <a:r>
              <a:rPr lang="en-US" dirty="0" smtClean="0"/>
              <a:t>: </a:t>
            </a:r>
            <a:r>
              <a:rPr lang="en-US" baseline="0" dirty="0" smtClean="0"/>
              <a:t> </a:t>
            </a:r>
            <a:r>
              <a:rPr lang="en-US" dirty="0" smtClean="0"/>
              <a:t>Keith Weller,</a:t>
            </a:r>
            <a:r>
              <a:rPr lang="en-US" baseline="0" dirty="0" smtClean="0"/>
              <a:t> USDA-ARS</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20</a:t>
            </a:fld>
            <a:endParaRPr lang="en-US"/>
          </a:p>
        </p:txBody>
      </p:sp>
    </p:spTree>
    <p:extLst>
      <p:ext uri="{BB962C8B-B14F-4D97-AF65-F5344CB8AC3E}">
        <p14:creationId xmlns:p14="http://schemas.microsoft.com/office/powerpoint/2010/main" val="3026274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research conducted in organic fields in Minnesota, the number of soybean cyst nematode eggs was examined in different lengths of rotation. With 500 eggs per 100 cubic centimeters of soil as the threshold for damage, it was found that soybean cyst nematode reached damaging levels when soybean was grown every other or every two years in rotations.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21</a:t>
            </a:fld>
            <a:endParaRPr lang="en-US"/>
          </a:p>
        </p:txBody>
      </p:sp>
    </p:spTree>
    <p:extLst>
      <p:ext uri="{BB962C8B-B14F-4D97-AF65-F5344CB8AC3E}">
        <p14:creationId xmlns:p14="http://schemas.microsoft.com/office/powerpoint/2010/main" val="980840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Research has been done on several pests and how long they persist in fields without their hosts.  Here are a few examples where insects or disease incidence can be reduced by lengthening the time between the susceptible crops in the rotation.  For more on pest management, please watch our modules on individual crops.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22</a:t>
            </a:fld>
            <a:endParaRPr lang="en-US"/>
          </a:p>
        </p:txBody>
      </p:sp>
    </p:spTree>
    <p:extLst>
      <p:ext uri="{BB962C8B-B14F-4D97-AF65-F5344CB8AC3E}">
        <p14:creationId xmlns:p14="http://schemas.microsoft.com/office/powerpoint/2010/main" val="3595899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Not all insects and diseases can be managed with rotation.  For example, soybean rust travels via the wind to infect crops.  The distances rust travels can be quite extensive.  Some pests such as lesion nematode infect a wide range of hosts and are ubiquitous in the environment. Some disease pathogens such as </a:t>
            </a:r>
            <a:r>
              <a:rPr lang="en-US" dirty="0" err="1" smtClean="0"/>
              <a:t>Sclerotinia</a:t>
            </a:r>
            <a:r>
              <a:rPr lang="en-US" dirty="0" smtClean="0"/>
              <a:t> and also some nematodes have dormancy structures that persist for many years.  Some disease organisms like some types of Pythium don’t need hosts and survive in the soil on their own.  
</a:t>
            </a:r>
            <a:r>
              <a:rPr lang="en-US" b="1" dirty="0" smtClean="0"/>
              <a:t>Images: </a:t>
            </a:r>
            <a:r>
              <a:rPr lang="en-US" dirty="0" smtClean="0"/>
              <a:t>Christine Stone, USDA-ARS (Soybean with rust);</a:t>
            </a:r>
            <a:r>
              <a:rPr lang="en-US" baseline="0" dirty="0" smtClean="0"/>
              <a:t> N.A. Cobb, USDA-ARS (</a:t>
            </a:r>
            <a:r>
              <a:rPr lang="en-US" dirty="0" smtClean="0"/>
              <a:t>Lesion nematode);</a:t>
            </a:r>
            <a:r>
              <a:rPr lang="en-US" baseline="0" dirty="0" smtClean="0"/>
              <a:t> USDA-ARS (</a:t>
            </a:r>
            <a:r>
              <a:rPr lang="en-US" dirty="0" err="1" smtClean="0"/>
              <a:t>Sclerontinia</a:t>
            </a:r>
            <a:r>
              <a:rPr lang="en-US" dirty="0" smtClean="0"/>
              <a:t> – sunflower;</a:t>
            </a:r>
            <a:r>
              <a:rPr lang="en-US" baseline="0" dirty="0" smtClean="0"/>
              <a:t> </a:t>
            </a:r>
            <a:r>
              <a:rPr lang="en-US" dirty="0" smtClean="0"/>
              <a:t>University of Minnesota Extension</a:t>
            </a:r>
            <a:r>
              <a:rPr lang="en-US" baseline="0" dirty="0" smtClean="0"/>
              <a:t> (</a:t>
            </a:r>
            <a:r>
              <a:rPr lang="en-US" dirty="0" smtClean="0"/>
              <a:t>Soybean w/ Pythium);</a:t>
            </a:r>
            <a:r>
              <a:rPr lang="en-US" baseline="0" dirty="0" smtClean="0"/>
              <a:t> Cereal Disease Lab, USDA-ARS (</a:t>
            </a:r>
            <a:r>
              <a:rPr lang="en-US" dirty="0" smtClean="0"/>
              <a:t>Map of rust travel)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23</a:t>
            </a:fld>
            <a:endParaRPr lang="en-US"/>
          </a:p>
        </p:txBody>
      </p:sp>
    </p:spTree>
    <p:extLst>
      <p:ext uri="{BB962C8B-B14F-4D97-AF65-F5344CB8AC3E}">
        <p14:creationId xmlns:p14="http://schemas.microsoft.com/office/powerpoint/2010/main" val="883512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Some benefits of diverse rotations are unrelated to production. 
</a:t>
            </a:r>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328000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Diverse rotations can spread out financial risk.  If one crop fails in a given year, perhaps due to an insect or disease pest, there will be other crops in other fields that provide income.  Crops can experience price swings depending on markets.  If the price crashes for one crop, having other crops can lessen the loss.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25</a:t>
            </a:fld>
            <a:endParaRPr lang="en-US"/>
          </a:p>
        </p:txBody>
      </p:sp>
    </p:spTree>
    <p:extLst>
      <p:ext uri="{BB962C8B-B14F-4D97-AF65-F5344CB8AC3E}">
        <p14:creationId xmlns:p14="http://schemas.microsoft.com/office/powerpoint/2010/main" val="2883022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When a farm has diversified rotations across fields, this also diversifies field operations. Different crops have different times for planting, weed control and harvesting.  This can help spread out work over time and can reduce the risk of not having labor to perform field operations when they most need to be done.
</a:t>
            </a:r>
            <a:r>
              <a:rPr lang="en-US" b="1" dirty="0" smtClean="0"/>
              <a:t>Image</a:t>
            </a:r>
            <a:r>
              <a:rPr lang="en-US" dirty="0" smtClean="0"/>
              <a:t>: Carmen</a:t>
            </a:r>
            <a:r>
              <a:rPr lang="en-US" baseline="0" dirty="0" smtClean="0"/>
              <a:t> </a:t>
            </a:r>
            <a:r>
              <a:rPr lang="en-US" baseline="0"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26</a:t>
            </a:fld>
            <a:endParaRPr lang="en-US"/>
          </a:p>
        </p:txBody>
      </p:sp>
    </p:spTree>
    <p:extLst>
      <p:ext uri="{BB962C8B-B14F-4D97-AF65-F5344CB8AC3E}">
        <p14:creationId xmlns:p14="http://schemas.microsoft.com/office/powerpoint/2010/main" val="3025070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The many benefits of we have just discussed support the rotation standards and guidelines of the National Organic Program.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27</a:t>
            </a:fld>
            <a:endParaRPr lang="en-US"/>
          </a:p>
        </p:txBody>
      </p:sp>
    </p:spTree>
    <p:extLst>
      <p:ext uri="{BB962C8B-B14F-4D97-AF65-F5344CB8AC3E}">
        <p14:creationId xmlns:p14="http://schemas.microsoft.com/office/powerpoint/2010/main" val="734256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National Organic Program emphasizes diverse rotations because it is one of the strongest tools to manage many concerns.</a:t>
            </a:r>
          </a:p>
          <a:p>
            <a:endParaRPr lang="en-US" dirty="0" smtClean="0"/>
          </a:p>
          <a:p>
            <a:r>
              <a:rPr lang="en-US" b="1" dirty="0" smtClean="0"/>
              <a:t>Images</a:t>
            </a:r>
            <a:r>
              <a:rPr lang="en-US" dirty="0" smtClean="0"/>
              <a:t>: David</a:t>
            </a:r>
            <a:r>
              <a:rPr lang="en-US" baseline="0" dirty="0" smtClean="0"/>
              <a:t> L.</a:t>
            </a:r>
            <a:r>
              <a:rPr lang="en-US" dirty="0" smtClean="0"/>
              <a:t> Hansen,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pPr/>
              <a:t>28</a:t>
            </a:fld>
            <a:endParaRPr lang="en-US"/>
          </a:p>
        </p:txBody>
      </p:sp>
    </p:spTree>
    <p:extLst>
      <p:ext uri="{BB962C8B-B14F-4D97-AF65-F5344CB8AC3E}">
        <p14:creationId xmlns:p14="http://schemas.microsoft.com/office/powerpoint/2010/main" val="3097719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NOP has recommendations for what to incorporate in organic rotations.  These include legumes to add nitrogen, a diversity of plant species and plant families to break up pest cycles, crops with different rooting systems to improve soil quality, crops with different pest pressures to reduce pest proliferation, and green manures and cover crops to suppress weeds.</a:t>
            </a:r>
          </a:p>
          <a:p>
            <a:endParaRPr lang="en-US" dirty="0" smtClean="0"/>
          </a:p>
          <a:p>
            <a:r>
              <a:rPr lang="en-US" b="1" dirty="0" smtClean="0"/>
              <a:t>Images</a:t>
            </a:r>
            <a:r>
              <a:rPr lang="en-US" dirty="0" smtClean="0"/>
              <a:t>: All David</a:t>
            </a:r>
            <a:r>
              <a:rPr lang="en-US" baseline="0" dirty="0" smtClean="0"/>
              <a:t> L.</a:t>
            </a:r>
            <a:r>
              <a:rPr lang="en-US" dirty="0" smtClean="0"/>
              <a:t> Hansen, University</a:t>
            </a:r>
            <a:r>
              <a:rPr lang="en-US" baseline="0" dirty="0" smtClean="0"/>
              <a:t> of Minnesota;</a:t>
            </a:r>
            <a:r>
              <a:rPr lang="en-US" dirty="0" smtClean="0"/>
              <a:t> except for Craig </a:t>
            </a:r>
            <a:r>
              <a:rPr lang="en-US" dirty="0" err="1" smtClean="0"/>
              <a:t>Sheaffer</a:t>
            </a:r>
            <a:r>
              <a:rPr lang="en-US" baseline="0" dirty="0" smtClean="0"/>
              <a:t>, University of Minnesota (</a:t>
            </a:r>
            <a:r>
              <a:rPr lang="en-US" dirty="0" smtClean="0"/>
              <a:t>alfalfa root)</a:t>
            </a:r>
          </a:p>
        </p:txBody>
      </p:sp>
      <p:sp>
        <p:nvSpPr>
          <p:cNvPr id="4" name="Slide Number Placeholder 3"/>
          <p:cNvSpPr>
            <a:spLocks noGrp="1"/>
          </p:cNvSpPr>
          <p:nvPr>
            <p:ph type="sldNum" sz="quarter" idx="10"/>
          </p:nvPr>
        </p:nvSpPr>
        <p:spPr/>
        <p:txBody>
          <a:bodyPr/>
          <a:lstStyle/>
          <a:p>
            <a:fld id="{C1608847-16BB-4EEE-A0D2-583A44F23D8A}" type="slidenum">
              <a:rPr lang="en-US" smtClean="0"/>
              <a:pPr/>
              <a:t>29</a:t>
            </a:fld>
            <a:endParaRPr lang="en-US"/>
          </a:p>
        </p:txBody>
      </p:sp>
    </p:spTree>
    <p:extLst>
      <p:ext uri="{BB962C8B-B14F-4D97-AF65-F5344CB8AC3E}">
        <p14:creationId xmlns:p14="http://schemas.microsoft.com/office/powerpoint/2010/main" val="28952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As defined by the NOP, a rotation is the “alternating of annual crops grown on a specific field in a planned pattern or sequence in successive crop years.”  This means that “crops of the same species or family are not grown repeatedly without interruption on the same field.”  
</a:t>
            </a:r>
            <a:r>
              <a:rPr lang="en-US" b="1" dirty="0" smtClean="0"/>
              <a:t>
Image</a:t>
            </a:r>
            <a:r>
              <a:rPr lang="en-US" dirty="0" smtClean="0"/>
              <a:t>: Kristine</a:t>
            </a:r>
            <a:r>
              <a:rPr lang="en-US" baseline="0" dirty="0" smtClean="0"/>
              <a:t> </a:t>
            </a:r>
            <a:r>
              <a:rPr lang="en-US" baseline="0" dirty="0" err="1" smtClean="0"/>
              <a:t>Moncada</a:t>
            </a:r>
            <a:r>
              <a:rPr lang="en-US" baseline="0" dirty="0" smtClean="0"/>
              <a:t>, University of Minnesota</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a:t>
            </a:fld>
            <a:endParaRPr lang="en-US"/>
          </a:p>
        </p:txBody>
      </p:sp>
    </p:spTree>
    <p:extLst>
      <p:ext uri="{BB962C8B-B14F-4D97-AF65-F5344CB8AC3E}">
        <p14:creationId xmlns:p14="http://schemas.microsoft.com/office/powerpoint/2010/main" val="370747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Once you are certified, there are National Organic Program rotation standards that must be followed.  For field cropping systems, generally there must be a minimum of 3 different crops within a 5-year period for the same field. The same annual crop can’t be grown two years in a row in the same field.</a:t>
            </a:r>
          </a:p>
        </p:txBody>
      </p:sp>
      <p:sp>
        <p:nvSpPr>
          <p:cNvPr id="4" name="Slide Number Placeholder 3"/>
          <p:cNvSpPr>
            <a:spLocks noGrp="1"/>
          </p:cNvSpPr>
          <p:nvPr>
            <p:ph type="sldNum" sz="quarter" idx="10"/>
          </p:nvPr>
        </p:nvSpPr>
        <p:spPr/>
        <p:txBody>
          <a:bodyPr/>
          <a:lstStyle/>
          <a:p>
            <a:fld id="{C1608847-16BB-4EEE-A0D2-583A44F23D8A}" type="slidenum">
              <a:rPr lang="en-US" smtClean="0"/>
              <a:pPr/>
              <a:t>30</a:t>
            </a:fld>
            <a:endParaRPr lang="en-US"/>
          </a:p>
        </p:txBody>
      </p:sp>
    </p:spTree>
    <p:extLst>
      <p:ext uri="{BB962C8B-B14F-4D97-AF65-F5344CB8AC3E}">
        <p14:creationId xmlns:p14="http://schemas.microsoft.com/office/powerpoint/2010/main" val="289527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a few exceptions to the rule.  A rotation can have only two crops if one of the crops is a perennial that is grown for more than two years.  For example, alfalfa grown for 3 years followed by a year of corn.  </a:t>
            </a:r>
          </a:p>
        </p:txBody>
      </p:sp>
      <p:sp>
        <p:nvSpPr>
          <p:cNvPr id="4" name="Slide Number Placeholder 3"/>
          <p:cNvSpPr>
            <a:spLocks noGrp="1"/>
          </p:cNvSpPr>
          <p:nvPr>
            <p:ph type="sldNum" sz="quarter" idx="10"/>
          </p:nvPr>
        </p:nvSpPr>
        <p:spPr/>
        <p:txBody>
          <a:bodyPr/>
          <a:lstStyle/>
          <a:p>
            <a:fld id="{C1608847-16BB-4EEE-A0D2-583A44F23D8A}" type="slidenum">
              <a:rPr lang="en-US" smtClean="0"/>
              <a:pPr/>
              <a:t>31</a:t>
            </a:fld>
            <a:endParaRPr lang="en-US"/>
          </a:p>
        </p:txBody>
      </p:sp>
    </p:spTree>
    <p:extLst>
      <p:ext uri="{BB962C8B-B14F-4D97-AF65-F5344CB8AC3E}">
        <p14:creationId xmlns:p14="http://schemas.microsoft.com/office/powerpoint/2010/main" val="2737697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second exception is if two annual crops are grown with a cover crop in between.  For example, a corn and soybean rotation with oat and winter rye cover crops.  However, this example is not at all diverse and carries more risk.  Why might this be so?  Despite the inclusion of cover crops, this ultimately is a corn-soybean rotation with similar hazards as we discussed earlier in this module.  Additionally, a certifying agency may not be amenable to the least diverse cropping systems.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32</a:t>
            </a:fld>
            <a:endParaRPr lang="en-US"/>
          </a:p>
        </p:txBody>
      </p:sp>
    </p:spTree>
    <p:extLst>
      <p:ext uri="{BB962C8B-B14F-4D97-AF65-F5344CB8AC3E}">
        <p14:creationId xmlns:p14="http://schemas.microsoft.com/office/powerpoint/2010/main" val="1298361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Now that you know benefits and standards for rotations, how will you plan your rotation?</a:t>
            </a:r>
            <a:endParaRPr lang="en-US" u="none"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33</a:t>
            </a:fld>
            <a:endParaRPr lang="en-US"/>
          </a:p>
        </p:txBody>
      </p:sp>
    </p:spTree>
    <p:extLst>
      <p:ext uri="{BB962C8B-B14F-4D97-AF65-F5344CB8AC3E}">
        <p14:creationId xmlns:p14="http://schemas.microsoft.com/office/powerpoint/2010/main" val="1291595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Let’s go over what to consider when planning your rotation and take a look at why farmers rotations can differ from one another.  </a:t>
            </a:r>
          </a:p>
          <a:p>
            <a:endParaRPr lang="en-US" dirty="0" smtClean="0"/>
          </a:p>
          <a:p>
            <a:r>
              <a:rPr lang="en-US" b="1" dirty="0" smtClean="0"/>
              <a:t>Image</a:t>
            </a:r>
            <a:r>
              <a:rPr lang="en-US" dirty="0" smtClean="0"/>
              <a:t>: Carmen</a:t>
            </a:r>
            <a:r>
              <a:rPr lang="en-US" baseline="0" dirty="0" smtClean="0"/>
              <a:t> </a:t>
            </a:r>
            <a:r>
              <a:rPr lang="en-US" baseline="0" dirty="0" err="1" smtClean="0"/>
              <a:t>Fernholz</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34</a:t>
            </a:fld>
            <a:endParaRPr lang="en-US"/>
          </a:p>
        </p:txBody>
      </p:sp>
    </p:spTree>
    <p:extLst>
      <p:ext uri="{BB962C8B-B14F-4D97-AF65-F5344CB8AC3E}">
        <p14:creationId xmlns:p14="http://schemas.microsoft.com/office/powerpoint/2010/main" val="2010267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Every crop is not equally profitable and every crop is not equally beneficial to soil health.  For example, alfalfa has many soil-building properties, but it is generally not as profitable as corn.  Producers need to balance profit with potential rotation benefits such as soil health to find the best crop rotation for their operations.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35</a:t>
            </a:fld>
            <a:endParaRPr lang="en-US"/>
          </a:p>
        </p:txBody>
      </p:sp>
    </p:spTree>
    <p:extLst>
      <p:ext uri="{BB962C8B-B14F-4D97-AF65-F5344CB8AC3E}">
        <p14:creationId xmlns:p14="http://schemas.microsoft.com/office/powerpoint/2010/main" val="1254399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number one thing to consider when adding a new crop to your rotation is whether you have a market for that crop.  It may depend on your location.  For example, we often recommend alfalfa in rotations, but if a producer doesn’t have livestock or a nearby market for hay, it can be difficult to justify including alfalfa. Other less commonly-grown organic grain crops such as winter rye have very small markets where it is difficult to find buyers.</a:t>
            </a:r>
          </a:p>
          <a:p>
            <a:endParaRPr lang="en-US" dirty="0" smtClean="0"/>
          </a:p>
          <a:p>
            <a:r>
              <a:rPr lang="en-US" b="1" dirty="0" smtClean="0"/>
              <a:t>Images</a:t>
            </a:r>
            <a:r>
              <a:rPr lang="en-US" dirty="0" smtClean="0"/>
              <a:t>: Kristine</a:t>
            </a:r>
            <a:r>
              <a:rPr lang="en-US" baseline="0" dirty="0" smtClean="0"/>
              <a:t> </a:t>
            </a:r>
            <a:r>
              <a:rPr lang="en-US" baseline="0" dirty="0" err="1" smtClean="0"/>
              <a:t>Moncada</a:t>
            </a:r>
            <a:r>
              <a:rPr lang="en-US" baseline="0" dirty="0" smtClean="0"/>
              <a:t>, University of Minnesota (alfalfa);</a:t>
            </a:r>
            <a:r>
              <a:rPr lang="en-US" dirty="0" smtClean="0"/>
              <a:t> Craig </a:t>
            </a:r>
            <a:r>
              <a:rPr lang="en-US" dirty="0" err="1" smtClean="0"/>
              <a:t>Sheaffer</a:t>
            </a:r>
            <a:r>
              <a:rPr lang="en-US" dirty="0" smtClean="0"/>
              <a:t>, University of Minnesota</a:t>
            </a:r>
            <a:r>
              <a:rPr lang="en-US" baseline="0" dirty="0" smtClean="0"/>
              <a:t> (winter rye)</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36</a:t>
            </a:fld>
            <a:endParaRPr lang="en-US"/>
          </a:p>
        </p:txBody>
      </p:sp>
    </p:spTree>
    <p:extLst>
      <p:ext uri="{BB962C8B-B14F-4D97-AF65-F5344CB8AC3E}">
        <p14:creationId xmlns:p14="http://schemas.microsoft.com/office/powerpoint/2010/main" val="396172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consider marketing and topics relating to growing a new crop so important that we have two modules devoted to the subject!  Please watch our modules on “Marketing” and “Growing a New Crop” for more information.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37</a:t>
            </a:fld>
            <a:endParaRPr lang="en-US"/>
          </a:p>
        </p:txBody>
      </p:sp>
    </p:spTree>
    <p:extLst>
      <p:ext uri="{BB962C8B-B14F-4D97-AF65-F5344CB8AC3E}">
        <p14:creationId xmlns:p14="http://schemas.microsoft.com/office/powerpoint/2010/main" val="3821194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0" dirty="0" smtClean="0"/>
              <a:t>: Another</a:t>
            </a:r>
            <a:r>
              <a:rPr lang="en-US" b="0" baseline="0" dirty="0" smtClean="0"/>
              <a:t> important consideration is: w</a:t>
            </a:r>
            <a:r>
              <a:rPr lang="en-US" b="0" dirty="0" smtClean="0"/>
              <a:t>ill the crop perform well under your conditions?</a:t>
            </a:r>
          </a:p>
          <a:p>
            <a:endParaRPr lang="en-US" b="0" dirty="0" smtClean="0"/>
          </a:p>
          <a:p>
            <a:r>
              <a:rPr lang="en-US" b="1" dirty="0" smtClean="0"/>
              <a:t>Image</a:t>
            </a:r>
            <a:r>
              <a:rPr lang="en-US" dirty="0" smtClean="0"/>
              <a:t>: Carmen</a:t>
            </a:r>
            <a:r>
              <a:rPr lang="en-US" baseline="0" dirty="0" smtClean="0"/>
              <a:t> </a:t>
            </a:r>
            <a:r>
              <a:rPr lang="en-US" baseline="0" dirty="0" err="1" smtClean="0"/>
              <a:t>Fernholz</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38</a:t>
            </a:fld>
            <a:endParaRPr lang="en-US"/>
          </a:p>
        </p:txBody>
      </p:sp>
    </p:spTree>
    <p:extLst>
      <p:ext uri="{BB962C8B-B14F-4D97-AF65-F5344CB8AC3E}">
        <p14:creationId xmlns:p14="http://schemas.microsoft.com/office/powerpoint/2010/main" val="2506767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Not all crops will grow successfully on your farm</a:t>
            </a:r>
            <a:r>
              <a:rPr lang="en-US" b="0" dirty="0" smtClean="0"/>
              <a:t>.  Small grains are beneficial to include in row crop rotations, but these crops may not work for some producers who are located in areas that have serious disease.  An example is how regions with hot and humid conditions can have greater </a:t>
            </a:r>
            <a:r>
              <a:rPr lang="en-US" dirty="0" smtClean="0"/>
              <a:t>incidence of fusarium head blight, which can cause crop failure.  Or, some crops may not be adapted to your specific conditions such poorly drained soils.</a:t>
            </a:r>
          </a:p>
          <a:p>
            <a:endParaRPr lang="en-US" dirty="0" smtClean="0"/>
          </a:p>
          <a:p>
            <a:r>
              <a:rPr lang="en-US" b="1" dirty="0" smtClean="0"/>
              <a:t>Image</a:t>
            </a:r>
            <a:r>
              <a:rPr lang="en-US" dirty="0" smtClean="0"/>
              <a:t>: USDA-ARS</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39</a:t>
            </a:fld>
            <a:endParaRPr lang="en-US"/>
          </a:p>
        </p:txBody>
      </p:sp>
    </p:spTree>
    <p:extLst>
      <p:ext uri="{BB962C8B-B14F-4D97-AF65-F5344CB8AC3E}">
        <p14:creationId xmlns:p14="http://schemas.microsoft.com/office/powerpoint/2010/main" val="294865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opposite of a rotation is “continuous cropping”.  One example of this is growing corn in the same field for more than one season.  This would not be allowed in organic systems.  Continuous cropping does not provide rotation benefits.  We will discuss this later in this module. </a:t>
            </a:r>
          </a:p>
          <a:p>
            <a:endParaRPr lang="en-US" dirty="0" smtClean="0"/>
          </a:p>
          <a:p>
            <a:r>
              <a:rPr lang="en-US" b="1" dirty="0" smtClean="0"/>
              <a:t>Image</a:t>
            </a:r>
            <a:r>
              <a:rPr lang="en-US" dirty="0" smtClean="0"/>
              <a:t>: Jeff Coulter, University of Minnesota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a:t>
            </a:fld>
            <a:endParaRPr lang="en-US"/>
          </a:p>
        </p:txBody>
      </p:sp>
    </p:spTree>
    <p:extLst>
      <p:ext uri="{BB962C8B-B14F-4D97-AF65-F5344CB8AC3E}">
        <p14:creationId xmlns:p14="http://schemas.microsoft.com/office/powerpoint/2010/main" val="2630405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Another critical consideration for new crops is whether you have the proper planting and harvesting equipment or if custom work is available for their production.</a:t>
            </a:r>
          </a:p>
          <a:p>
            <a:endParaRPr lang="en-US" dirty="0" smtClean="0"/>
          </a:p>
          <a:p>
            <a:r>
              <a:rPr lang="en-US" b="1" dirty="0" smtClean="0"/>
              <a:t>Image</a:t>
            </a:r>
            <a:r>
              <a:rPr lang="en-US" dirty="0" smtClean="0"/>
              <a:t>: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40</a:t>
            </a:fld>
            <a:endParaRPr lang="en-US"/>
          </a:p>
        </p:txBody>
      </p:sp>
    </p:spTree>
    <p:extLst>
      <p:ext uri="{BB962C8B-B14F-4D97-AF65-F5344CB8AC3E}">
        <p14:creationId xmlns:p14="http://schemas.microsoft.com/office/powerpoint/2010/main" val="2496345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Some crops such as corn have high fertility requirements.  Without alfalfa in the rotation, they certainly will require a source of nutrients such as manure, compost or another amendment.  Do you have an economical and nearby source?  
</a:t>
            </a:r>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41</a:t>
            </a:fld>
            <a:endParaRPr lang="en-US"/>
          </a:p>
        </p:txBody>
      </p:sp>
    </p:spTree>
    <p:extLst>
      <p:ext uri="{BB962C8B-B14F-4D97-AF65-F5344CB8AC3E}">
        <p14:creationId xmlns:p14="http://schemas.microsoft.com/office/powerpoint/2010/main" val="3359803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Narration</a:t>
            </a:r>
            <a:r>
              <a:rPr lang="en-US" dirty="0" smtClean="0"/>
              <a:t>: The order of crops in your rotation is important and some crop sequences are more optimal than others. </a:t>
            </a:r>
          </a:p>
          <a:p>
            <a:endParaRPr lang="en-US" dirty="0" smtClean="0"/>
          </a:p>
          <a:p>
            <a:r>
              <a:rPr lang="en-US" b="1" dirty="0" smtClean="0"/>
              <a:t>Image</a:t>
            </a:r>
            <a:r>
              <a:rPr lang="en-US" dirty="0" smtClean="0"/>
              <a:t>: Carmen</a:t>
            </a:r>
            <a:r>
              <a:rPr lang="en-US" baseline="0" dirty="0" smtClean="0"/>
              <a:t> </a:t>
            </a:r>
            <a:r>
              <a:rPr lang="en-US" baseline="0" dirty="0" err="1" smtClean="0"/>
              <a:t>Fernholz</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42</a:t>
            </a:fld>
            <a:endParaRPr lang="en-US"/>
          </a:p>
        </p:txBody>
      </p:sp>
    </p:spTree>
    <p:extLst>
      <p:ext uri="{BB962C8B-B14F-4D97-AF65-F5344CB8AC3E}">
        <p14:creationId xmlns:p14="http://schemas.microsoft.com/office/powerpoint/2010/main" val="1716066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are some general rules when planning your crop rotation.  Crops that are susceptible to the same diseases should not be grown after each other. For example, soybean should not be followed with field beans (or barley would not be followed by wheat) because they are susceptible to the same diseases.  For more information on specific diseases and their hosts, please visit your local Extension Service website.</a:t>
            </a:r>
          </a:p>
          <a:p>
            <a:endParaRPr lang="en-US" dirty="0" smtClean="0"/>
          </a:p>
          <a:p>
            <a:r>
              <a:rPr lang="en-US" b="1" dirty="0" smtClean="0"/>
              <a:t>Images</a:t>
            </a:r>
            <a:r>
              <a:rPr lang="en-US" dirty="0" smtClean="0"/>
              <a:t>: Lynn Betts, USDA-NRCS; Joshua Larson, University of Minnesota</a:t>
            </a:r>
          </a:p>
          <a:p>
            <a:endParaRPr lang="en-US" dirty="0" smtClean="0"/>
          </a:p>
          <a:p>
            <a:r>
              <a:rPr lang="en-US" dirty="0" smtClean="0"/>
              <a:t>References: Chapter 2, Risk Management Guide</a:t>
            </a:r>
          </a:p>
          <a:p>
            <a:r>
              <a:rPr lang="en-US" dirty="0" smtClean="0"/>
              <a:t>Crop Rotation on Organic Farms: A Planning Manual, NRAES 177, Charles L. </a:t>
            </a:r>
            <a:r>
              <a:rPr lang="en-US" dirty="0" err="1" smtClean="0"/>
              <a:t>Mohler</a:t>
            </a:r>
            <a:r>
              <a:rPr lang="en-US" dirty="0" smtClean="0"/>
              <a:t> and Sue Ellen Johnson, editors, Published by NRAES, July 2009</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43</a:t>
            </a:fld>
            <a:endParaRPr lang="en-US"/>
          </a:p>
        </p:txBody>
      </p:sp>
    </p:spTree>
    <p:extLst>
      <p:ext uri="{BB962C8B-B14F-4D97-AF65-F5344CB8AC3E}">
        <p14:creationId xmlns:p14="http://schemas.microsoft.com/office/powerpoint/2010/main" val="1193195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Crops that fix nitrogen such as alfalfa should be followed by crops that can get the most use of that nitrogen such as corn. </a:t>
            </a:r>
          </a:p>
          <a:p>
            <a:endParaRPr lang="en-US" b="1" dirty="0" smtClean="0"/>
          </a:p>
          <a:p>
            <a:r>
              <a:rPr lang="en-US" b="1" dirty="0" smtClean="0"/>
              <a:t>Images</a:t>
            </a:r>
            <a:r>
              <a:rPr lang="en-US" dirty="0" smtClean="0"/>
              <a:t>: David</a:t>
            </a:r>
            <a:r>
              <a:rPr lang="en-US" baseline="0" dirty="0" smtClean="0"/>
              <a:t> L. </a:t>
            </a:r>
            <a:r>
              <a:rPr lang="en-US" dirty="0" smtClean="0"/>
              <a:t>Hansen,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44</a:t>
            </a:fld>
            <a:endParaRPr lang="en-US"/>
          </a:p>
        </p:txBody>
      </p:sp>
    </p:spTree>
    <p:extLst>
      <p:ext uri="{BB962C8B-B14F-4D97-AF65-F5344CB8AC3E}">
        <p14:creationId xmlns:p14="http://schemas.microsoft.com/office/powerpoint/2010/main" val="3965070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Weed pressure may build in crops that don’t compete well with weeds.  So, less competitive crops such as flax should alternate with competitive crops such as a small grain.  Asking other farmers who have grown a specific crop can help you gauge how competitive a crop is.</a:t>
            </a:r>
          </a:p>
          <a:p>
            <a:endParaRPr lang="en-US" b="1" dirty="0" smtClean="0"/>
          </a:p>
          <a:p>
            <a:r>
              <a:rPr lang="en-US" b="1" dirty="0" smtClean="0"/>
              <a:t>Images</a:t>
            </a:r>
            <a:r>
              <a:rPr lang="en-US" dirty="0" smtClean="0"/>
              <a:t>: David</a:t>
            </a:r>
            <a:r>
              <a:rPr lang="en-US" baseline="0" dirty="0" smtClean="0"/>
              <a:t> L. </a:t>
            </a:r>
            <a:r>
              <a:rPr lang="en-US" dirty="0" smtClean="0"/>
              <a:t>Hansen,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45</a:t>
            </a:fld>
            <a:endParaRPr lang="en-US"/>
          </a:p>
        </p:txBody>
      </p:sp>
    </p:spTree>
    <p:extLst>
      <p:ext uri="{BB962C8B-B14F-4D97-AF65-F5344CB8AC3E}">
        <p14:creationId xmlns:p14="http://schemas.microsoft.com/office/powerpoint/2010/main" val="3557386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Because of the greater complexity of organic rotations, the ability to adapt will be useful for new organic farmers.</a:t>
            </a:r>
          </a:p>
          <a:p>
            <a:endParaRPr lang="en-US" dirty="0" smtClean="0"/>
          </a:p>
          <a:p>
            <a:r>
              <a:rPr lang="en-US" b="1" dirty="0" smtClean="0"/>
              <a:t>Image</a:t>
            </a:r>
            <a:r>
              <a:rPr lang="en-US" dirty="0" smtClean="0"/>
              <a:t>: Carmen</a:t>
            </a:r>
            <a:r>
              <a:rPr lang="en-US" baseline="0" dirty="0" smtClean="0"/>
              <a:t> </a:t>
            </a:r>
            <a:r>
              <a:rPr lang="en-US" baseline="0" dirty="0" err="1" smtClean="0"/>
              <a:t>Fernholz</a:t>
            </a:r>
            <a:r>
              <a:rPr lang="en-US" baseline="0" dirty="0" smtClean="0"/>
              <a:t>,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46</a:t>
            </a:fld>
            <a:endParaRPr lang="en-US"/>
          </a:p>
        </p:txBody>
      </p:sp>
    </p:spTree>
    <p:extLst>
      <p:ext uri="{BB962C8B-B14F-4D97-AF65-F5344CB8AC3E}">
        <p14:creationId xmlns:p14="http://schemas.microsoft.com/office/powerpoint/2010/main" val="1610863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Just like all farmers, organic farmers will need to be flexible in their rotations due to weather, markets, and disease forecasts.  You may have decided your rotation long in advance, but plans sometimes need to be changed. </a:t>
            </a:r>
          </a:p>
          <a:p>
            <a:endParaRPr lang="en-US" dirty="0" smtClean="0"/>
          </a:p>
          <a:p>
            <a:r>
              <a:rPr lang="en-US" b="1" dirty="0" smtClean="0"/>
              <a:t>Image</a:t>
            </a:r>
            <a:r>
              <a:rPr lang="en-US" dirty="0" smtClean="0"/>
              <a:t>: Keith McCall,</a:t>
            </a:r>
            <a:r>
              <a:rPr lang="en-US" baseline="0" dirty="0" smtClean="0"/>
              <a:t> USDA-NRCS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47</a:t>
            </a:fld>
            <a:endParaRPr lang="en-US"/>
          </a:p>
        </p:txBody>
      </p:sp>
    </p:spTree>
    <p:extLst>
      <p:ext uri="{BB962C8B-B14F-4D97-AF65-F5344CB8AC3E}">
        <p14:creationId xmlns:p14="http://schemas.microsoft.com/office/powerpoint/2010/main" val="2452365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What happens if you need to make changes?  Your Organic System Plan indicates what you intend your rotation to be, but of course, you are allowed to make some changes when necessary. </a:t>
            </a:r>
          </a:p>
          <a:p>
            <a:endParaRPr lang="en-US" dirty="0" smtClean="0"/>
          </a:p>
          <a:p>
            <a:r>
              <a:rPr lang="en-US" b="1" dirty="0" smtClean="0"/>
              <a:t>Image</a:t>
            </a:r>
            <a:r>
              <a:rPr lang="en-US" dirty="0" smtClean="0"/>
              <a:t>: </a:t>
            </a:r>
            <a:r>
              <a:rPr lang="en-US" dirty="0" err="1" smtClean="0"/>
              <a:t>geralt</a:t>
            </a:r>
            <a:r>
              <a:rPr lang="en-US" dirty="0" smtClean="0"/>
              <a:t>, </a:t>
            </a:r>
            <a:r>
              <a:rPr lang="en-US"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48</a:t>
            </a:fld>
            <a:endParaRPr lang="en-US"/>
          </a:p>
        </p:txBody>
      </p:sp>
    </p:spTree>
    <p:extLst>
      <p:ext uri="{BB962C8B-B14F-4D97-AF65-F5344CB8AC3E}">
        <p14:creationId xmlns:p14="http://schemas.microsoft.com/office/powerpoint/2010/main" val="1243343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Changes still need to adhere to NOP rules for rotations (for example, corn can’t follow corn).  It is very important to notify your certifier of changes prior to making them. Keep track of any rotation changes in all records including your OSP.  </a:t>
            </a:r>
          </a:p>
          <a:p>
            <a:endParaRPr lang="en-US" dirty="0" smtClean="0"/>
          </a:p>
          <a:p>
            <a:r>
              <a:rPr lang="en-US" b="1" dirty="0" smtClean="0"/>
              <a:t>Image</a:t>
            </a:r>
            <a:r>
              <a:rPr lang="en-US" dirty="0" smtClean="0"/>
              <a:t>: USDA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49</a:t>
            </a:fld>
            <a:endParaRPr lang="en-US"/>
          </a:p>
        </p:txBody>
      </p:sp>
    </p:spTree>
    <p:extLst>
      <p:ext uri="{BB962C8B-B14F-4D97-AF65-F5344CB8AC3E}">
        <p14:creationId xmlns:p14="http://schemas.microsoft.com/office/powerpoint/2010/main" val="357970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know that growing the same crop in the same field over and over is not a rotation.  However, rotations can vary in length and diversity.  So that leaves many options of crops that can be included in a rotation and the number of years that a rotation can span. Rotations can also vary by region based on the crops that are adapted to that area.  
</a:t>
            </a:r>
          </a:p>
        </p:txBody>
      </p:sp>
      <p:sp>
        <p:nvSpPr>
          <p:cNvPr id="4" name="Slide Number Placeholder 3"/>
          <p:cNvSpPr>
            <a:spLocks noGrp="1"/>
          </p:cNvSpPr>
          <p:nvPr>
            <p:ph type="sldNum" sz="quarter" idx="10"/>
          </p:nvPr>
        </p:nvSpPr>
        <p:spPr/>
        <p:txBody>
          <a:bodyPr/>
          <a:lstStyle/>
          <a:p>
            <a:fld id="{C1608847-16BB-4EEE-A0D2-583A44F23D8A}" type="slidenum">
              <a:rPr lang="en-US" smtClean="0"/>
              <a:pPr/>
              <a:t>5</a:t>
            </a:fld>
            <a:endParaRPr lang="en-US"/>
          </a:p>
        </p:txBody>
      </p:sp>
    </p:spTree>
    <p:extLst>
      <p:ext uri="{BB962C8B-B14F-4D97-AF65-F5344CB8AC3E}">
        <p14:creationId xmlns:p14="http://schemas.microsoft.com/office/powerpoint/2010/main" val="2869971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section, we will focus on rotations with common field crops in our region including corn, soybean, small grains, forages and several other crops.</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50</a:t>
            </a:fld>
            <a:endParaRPr lang="en-US"/>
          </a:p>
        </p:txBody>
      </p:sp>
    </p:spTree>
    <p:extLst>
      <p:ext uri="{BB962C8B-B14F-4D97-AF65-F5344CB8AC3E}">
        <p14:creationId xmlns:p14="http://schemas.microsoft.com/office/powerpoint/2010/main" val="2824677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Rotations can vary in length from three to five years or even longer.</a:t>
            </a:r>
          </a:p>
          <a:p>
            <a:endParaRPr lang="en-US" dirty="0" smtClean="0"/>
          </a:p>
          <a:p>
            <a:r>
              <a:rPr lang="en-US" b="1" dirty="0" smtClean="0"/>
              <a:t>Images</a:t>
            </a:r>
            <a:r>
              <a:rPr lang="en-US" dirty="0" smtClean="0"/>
              <a:t>: David</a:t>
            </a:r>
            <a:r>
              <a:rPr lang="en-US" baseline="0" dirty="0" smtClean="0"/>
              <a:t> L.</a:t>
            </a:r>
            <a:r>
              <a:rPr lang="en-US" dirty="0" smtClean="0"/>
              <a:t> Hansen, University of Minnesota (corn and alfalfa);</a:t>
            </a:r>
            <a:r>
              <a:rPr lang="en-US" baseline="0" dirty="0" smtClean="0"/>
              <a:t> Scott Bauer, USDA-ARS</a:t>
            </a:r>
            <a:r>
              <a:rPr lang="en-US" dirty="0" smtClean="0"/>
              <a:t> (wheat and soy</a:t>
            </a:r>
            <a:r>
              <a:rPr lang="en-US" baseline="0" dirty="0" smtClean="0"/>
              <a:t>bean)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51</a:t>
            </a:fld>
            <a:endParaRPr lang="en-US"/>
          </a:p>
        </p:txBody>
      </p:sp>
    </p:spTree>
    <p:extLst>
      <p:ext uri="{BB962C8B-B14F-4D97-AF65-F5344CB8AC3E}">
        <p14:creationId xmlns:p14="http://schemas.microsoft.com/office/powerpoint/2010/main" val="3075084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rotation, we have corn, soybean, and a small grain, which could be either be oat, barley or spring wheat. This is a common rotation in regions without livestock where alfalfa or hay markets are not present. Organic farmers will often </a:t>
            </a:r>
            <a:r>
              <a:rPr lang="en-US" dirty="0" err="1" smtClean="0"/>
              <a:t>underseed</a:t>
            </a:r>
            <a:r>
              <a:rPr lang="en-US" dirty="0" smtClean="0"/>
              <a:t> the small grain with red clover.  The red clover is terminated in the fall or spring before the next crop.  The red clover will supply some nitrogen, but supplemental compost or manure will be necessary for the corn crop.  This rotation is less diverse and some of the benefits of a longer rotation will be lost.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52</a:t>
            </a:fld>
            <a:endParaRPr lang="en-US"/>
          </a:p>
        </p:txBody>
      </p:sp>
    </p:spTree>
    <p:extLst>
      <p:ext uri="{BB962C8B-B14F-4D97-AF65-F5344CB8AC3E}">
        <p14:creationId xmlns:p14="http://schemas.microsoft.com/office/powerpoint/2010/main" val="11266149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rotation is similar to the previous one and may provide an alternative in regions where small grains are disease prone.  Field peas, like small grains, are harvested early and allow ample time for a fall-planted cover crop.  </a:t>
            </a:r>
          </a:p>
        </p:txBody>
      </p:sp>
      <p:sp>
        <p:nvSpPr>
          <p:cNvPr id="4" name="Slide Number Placeholder 3"/>
          <p:cNvSpPr>
            <a:spLocks noGrp="1"/>
          </p:cNvSpPr>
          <p:nvPr>
            <p:ph type="sldNum" sz="quarter" idx="10"/>
          </p:nvPr>
        </p:nvSpPr>
        <p:spPr/>
        <p:txBody>
          <a:bodyPr/>
          <a:lstStyle/>
          <a:p>
            <a:fld id="{C1608847-16BB-4EEE-A0D2-583A44F23D8A}" type="slidenum">
              <a:rPr lang="en-US" smtClean="0"/>
              <a:pPr/>
              <a:t>53</a:t>
            </a:fld>
            <a:endParaRPr lang="en-US"/>
          </a:p>
        </p:txBody>
      </p:sp>
    </p:spTree>
    <p:extLst>
      <p:ext uri="{BB962C8B-B14F-4D97-AF65-F5344CB8AC3E}">
        <p14:creationId xmlns:p14="http://schemas.microsoft.com/office/powerpoint/2010/main" val="1503708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four-year rotation is a good one for producers who don’t have access to manure, but it also requires them to have a market for the alfalfa hay.  The alfalfa is </a:t>
            </a:r>
            <a:r>
              <a:rPr lang="en-US" dirty="0" err="1" smtClean="0"/>
              <a:t>underseeded</a:t>
            </a:r>
            <a:r>
              <a:rPr lang="en-US" dirty="0" smtClean="0"/>
              <a:t> with the small grain in the spring.  Perennial legume crops such as alfalfa provide many soil benefits and can help control weeds.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54</a:t>
            </a:fld>
            <a:endParaRPr lang="en-US"/>
          </a:p>
        </p:txBody>
      </p:sp>
    </p:spTree>
    <p:extLst>
      <p:ext uri="{BB962C8B-B14F-4D97-AF65-F5344CB8AC3E}">
        <p14:creationId xmlns:p14="http://schemas.microsoft.com/office/powerpoint/2010/main" val="39880703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is the same rotation as the previous slide, but with an additional year of alfalfa.  Two years of alfalfa in most cases will provide all the nitrogen necessary for corn.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55</a:t>
            </a:fld>
            <a:endParaRPr lang="en-US"/>
          </a:p>
        </p:txBody>
      </p:sp>
    </p:spTree>
    <p:extLst>
      <p:ext uri="{BB962C8B-B14F-4D97-AF65-F5344CB8AC3E}">
        <p14:creationId xmlns:p14="http://schemas.microsoft.com/office/powerpoint/2010/main" val="7986303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5-year rotation provides another high value crop by adding an extra year of corn.  The corn in Year 3 will need supplemental fertilizer for good yields.  One negative to this rotation is that 3 years of row crops can lead to pest management problems, especially with weeds.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56</a:t>
            </a:fld>
            <a:endParaRPr lang="en-US"/>
          </a:p>
        </p:txBody>
      </p:sp>
    </p:spTree>
    <p:extLst>
      <p:ext uri="{BB962C8B-B14F-4D97-AF65-F5344CB8AC3E}">
        <p14:creationId xmlns:p14="http://schemas.microsoft.com/office/powerpoint/2010/main" val="33348509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Consider the rotation examples that we present here to be templates you can adjust to your own needs and experiences. 
</a:t>
            </a:r>
            <a:r>
              <a:rPr lang="en-US" b="1" dirty="0" smtClean="0"/>
              <a:t>Images</a:t>
            </a:r>
            <a:r>
              <a:rPr lang="en-US" dirty="0" smtClean="0"/>
              <a:t>: David</a:t>
            </a:r>
            <a:r>
              <a:rPr lang="en-US" baseline="0" dirty="0" smtClean="0"/>
              <a:t> L.</a:t>
            </a:r>
            <a:r>
              <a:rPr lang="en-US" dirty="0" smtClean="0"/>
              <a:t> Hansen, University of Minnesota (corn and alfalfa);</a:t>
            </a:r>
            <a:r>
              <a:rPr lang="en-US" baseline="0" dirty="0" smtClean="0"/>
              <a:t> Scott Bauer, USDA-ARS</a:t>
            </a:r>
            <a:r>
              <a:rPr lang="en-US" dirty="0" smtClean="0"/>
              <a:t> (wheat and soy</a:t>
            </a:r>
            <a:r>
              <a:rPr lang="en-US" baseline="0" dirty="0" smtClean="0"/>
              <a:t>bean)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57</a:t>
            </a:fld>
            <a:endParaRPr lang="en-US"/>
          </a:p>
        </p:txBody>
      </p:sp>
    </p:spTree>
    <p:extLst>
      <p:ext uri="{BB962C8B-B14F-4D97-AF65-F5344CB8AC3E}">
        <p14:creationId xmlns:p14="http://schemas.microsoft.com/office/powerpoint/2010/main" val="3330259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0" dirty="0" smtClean="0"/>
              <a:t>: Let’s look a</a:t>
            </a:r>
            <a:r>
              <a:rPr lang="en-US" b="0" baseline="0" dirty="0" smtClean="0"/>
              <a:t> real world example.  </a:t>
            </a:r>
            <a:r>
              <a:rPr lang="en-US" dirty="0" smtClean="0"/>
              <a:t>An organic farmer in Lac Qui Parle County in Western Minnesota, usually has a 3-4 year rotation of corn, soybean, and small grains </a:t>
            </a:r>
            <a:r>
              <a:rPr lang="en-US" dirty="0" err="1" smtClean="0"/>
              <a:t>underseeded</a:t>
            </a:r>
            <a:r>
              <a:rPr lang="en-US" dirty="0" smtClean="0"/>
              <a:t> with red clover.  However, when a field needs soil building or better weed management, he will add 2 or 3 years of alfalfa to that rotation.  Thus, his rotation is sometimes as long as 6 years.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58</a:t>
            </a:fld>
            <a:endParaRPr lang="en-US"/>
          </a:p>
        </p:txBody>
      </p:sp>
    </p:spTree>
    <p:extLst>
      <p:ext uri="{BB962C8B-B14F-4D97-AF65-F5344CB8AC3E}">
        <p14:creationId xmlns:p14="http://schemas.microsoft.com/office/powerpoint/2010/main" val="20911772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 far, we have focused on rotations for a single field, but farms have multiple fields, which can make planning rotations for the whole farm more complex.  Here is an example of a farm with three fields.  Notice how the rotations are staggered so that each field has a different crop in a given year.</a:t>
            </a:r>
          </a:p>
        </p:txBody>
      </p:sp>
      <p:sp>
        <p:nvSpPr>
          <p:cNvPr id="4" name="Slide Number Placeholder 3"/>
          <p:cNvSpPr>
            <a:spLocks noGrp="1"/>
          </p:cNvSpPr>
          <p:nvPr>
            <p:ph type="sldNum" sz="quarter" idx="10"/>
          </p:nvPr>
        </p:nvSpPr>
        <p:spPr/>
        <p:txBody>
          <a:bodyPr/>
          <a:lstStyle/>
          <a:p>
            <a:fld id="{C1608847-16BB-4EEE-A0D2-583A44F23D8A}" type="slidenum">
              <a:rPr lang="en-US" smtClean="0"/>
              <a:pPr/>
              <a:t>59</a:t>
            </a:fld>
            <a:endParaRPr lang="en-US"/>
          </a:p>
        </p:txBody>
      </p:sp>
    </p:spTree>
    <p:extLst>
      <p:ext uri="{BB962C8B-B14F-4D97-AF65-F5344CB8AC3E}">
        <p14:creationId xmlns:p14="http://schemas.microsoft.com/office/powerpoint/2010/main" val="51050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As rotation length and crop diversity increases, rotation benefits also increase.  What exactly are these benefits?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a:t>
            </a:fld>
            <a:endParaRPr lang="en-US"/>
          </a:p>
        </p:txBody>
      </p:sp>
    </p:spTree>
    <p:extLst>
      <p:ext uri="{BB962C8B-B14F-4D97-AF65-F5344CB8AC3E}">
        <p14:creationId xmlns:p14="http://schemas.microsoft.com/office/powerpoint/2010/main" val="36051422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 list of recommended resources for you to find more information on organic crop rotations.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60</a:t>
            </a:fld>
            <a:endParaRPr lang="en-US"/>
          </a:p>
        </p:txBody>
      </p:sp>
    </p:spTree>
    <p:extLst>
      <p:ext uri="{BB962C8B-B14F-4D97-AF65-F5344CB8AC3E}">
        <p14:creationId xmlns:p14="http://schemas.microsoft.com/office/powerpoint/2010/main" val="24634451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We’ve reached the end of our Rotation module.  We hope you have discovered some useful information to help in planning your own rotations.</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61</a:t>
            </a:fld>
            <a:endParaRPr lang="en-US"/>
          </a:p>
        </p:txBody>
      </p:sp>
    </p:spTree>
    <p:extLst>
      <p:ext uri="{BB962C8B-B14F-4D97-AF65-F5344CB8AC3E}">
        <p14:creationId xmlns:p14="http://schemas.microsoft.com/office/powerpoint/2010/main" val="24764952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p:txBody>
      </p:sp>
      <p:sp>
        <p:nvSpPr>
          <p:cNvPr id="4" name="Slide Number Placeholder 3"/>
          <p:cNvSpPr>
            <a:spLocks noGrp="1"/>
          </p:cNvSpPr>
          <p:nvPr>
            <p:ph type="sldNum" sz="quarter" idx="10"/>
          </p:nvPr>
        </p:nvSpPr>
        <p:spPr/>
        <p:txBody>
          <a:bodyPr/>
          <a:lstStyle/>
          <a:p>
            <a:fld id="{C1608847-16BB-4EEE-A0D2-583A44F23D8A}" type="slidenum">
              <a:rPr lang="en-US" smtClean="0"/>
              <a:pPr/>
              <a:t>62</a:t>
            </a:fld>
            <a:endParaRPr lang="en-US"/>
          </a:p>
        </p:txBody>
      </p:sp>
    </p:spTree>
    <p:extLst>
      <p:ext uri="{BB962C8B-B14F-4D97-AF65-F5344CB8AC3E}">
        <p14:creationId xmlns:p14="http://schemas.microsoft.com/office/powerpoint/2010/main" val="56406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section, we will describe the benefits of rotation in more detail.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7</a:t>
            </a:fld>
            <a:endParaRPr lang="en-US"/>
          </a:p>
        </p:txBody>
      </p:sp>
    </p:spTree>
    <p:extLst>
      <p:ext uri="{BB962C8B-B14F-4D97-AF65-F5344CB8AC3E}">
        <p14:creationId xmlns:p14="http://schemas.microsoft.com/office/powerpoint/2010/main" val="3461093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Soil health, weeds, and pests are some of the biggest challenges organic farmers face. Diverse rotations can have an impact on many of these issues. 
</a:t>
            </a:r>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8</a:t>
            </a:fld>
            <a:endParaRPr lang="en-US"/>
          </a:p>
        </p:txBody>
      </p:sp>
    </p:spTree>
    <p:extLst>
      <p:ext uri="{BB962C8B-B14F-4D97-AF65-F5344CB8AC3E}">
        <p14:creationId xmlns:p14="http://schemas.microsoft.com/office/powerpoint/2010/main" val="338722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Diverse rotations that include perennials and cover crops can improve soil quality by contributing to soil organic matter.  Crops that overwinter can also protect soil from erosion.  </a:t>
            </a:r>
          </a:p>
          <a:p>
            <a:endParaRPr lang="en-US" dirty="0" smtClean="0"/>
          </a:p>
          <a:p>
            <a:r>
              <a:rPr lang="en-US" b="1" dirty="0" smtClean="0"/>
              <a:t>Image</a:t>
            </a:r>
            <a:r>
              <a:rPr lang="en-US" dirty="0" smtClean="0"/>
              <a:t>: Jill Sackett </a:t>
            </a:r>
            <a:r>
              <a:rPr lang="en-US" dirty="0" err="1" smtClean="0"/>
              <a:t>Eberhart</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9</a:t>
            </a:fld>
            <a:endParaRPr lang="en-US"/>
          </a:p>
        </p:txBody>
      </p:sp>
    </p:spTree>
    <p:extLst>
      <p:ext uri="{BB962C8B-B14F-4D97-AF65-F5344CB8AC3E}">
        <p14:creationId xmlns:p14="http://schemas.microsoft.com/office/powerpoint/2010/main" val="1284959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2880711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1957573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952649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pPr/>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7A4A43-55BD-44EB-9729-49601AE8D0BD}" type="datetimeFigureOut">
              <a:rPr lang="en-US" smtClean="0"/>
              <a:pPr/>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4126048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pPr/>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1466951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39547150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39450624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pPr/>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pPr/>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25.xml"/><Relationship Id="rId7" Type="http://schemas.openxmlformats.org/officeDocument/2006/relationships/image" Target="../media/image2.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26.xml"/></Relationships>
</file>

<file path=ppt/slides/_rels/slide10.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65.xml"/><Relationship Id="rId7" Type="http://schemas.openxmlformats.org/officeDocument/2006/relationships/notesSlide" Target="../notesSlides/notesSlide10.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2.xml"/><Relationship Id="rId5" Type="http://schemas.openxmlformats.org/officeDocument/2006/relationships/tags" Target="../tags/tag67.xml"/><Relationship Id="rId4" Type="http://schemas.openxmlformats.org/officeDocument/2006/relationships/tags" Target="../tags/tag66.xml"/></Relationships>
</file>

<file path=ppt/slides/_rels/slide11.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7.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73.xml"/><Relationship Id="rId7" Type="http://schemas.openxmlformats.org/officeDocument/2006/relationships/notesSlide" Target="../notesSlides/notesSlide1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2.xml"/><Relationship Id="rId5" Type="http://schemas.openxmlformats.org/officeDocument/2006/relationships/tags" Target="../tags/tag75.xml"/><Relationship Id="rId4" Type="http://schemas.openxmlformats.org/officeDocument/2006/relationships/tags" Target="../tags/tag74.xml"/><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78.xml"/><Relationship Id="rId7" Type="http://schemas.openxmlformats.org/officeDocument/2006/relationships/notesSlide" Target="../notesSlides/notesSlide13.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Layout" Target="../slideLayouts/slideLayout2.xml"/><Relationship Id="rId5" Type="http://schemas.openxmlformats.org/officeDocument/2006/relationships/tags" Target="../tags/tag80.xml"/><Relationship Id="rId4" Type="http://schemas.openxmlformats.org/officeDocument/2006/relationships/tags" Target="../tags/tag79.xml"/></Relationships>
</file>

<file path=ppt/slides/_rels/slide14.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5.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image" Target="../media/image10.jpe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87.xml"/></Relationships>
</file>

<file path=ppt/slides/_rels/slide16.xml.rels><?xml version="1.0" encoding="UTF-8" standalone="yes"?>
<Relationships xmlns="http://schemas.openxmlformats.org/package/2006/relationships"><Relationship Id="rId3" Type="http://schemas.openxmlformats.org/officeDocument/2006/relationships/tags" Target="../tags/tag90.xml"/><Relationship Id="rId7" Type="http://schemas.microsoft.com/office/2007/relationships/hdphoto" Target="../media/hdphoto3.wdp"/><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12.jpe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96.xml"/><Relationship Id="rId7" Type="http://schemas.openxmlformats.org/officeDocument/2006/relationships/notesSlide" Target="../notesSlides/notesSlide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2.xml"/><Relationship Id="rId5" Type="http://schemas.openxmlformats.org/officeDocument/2006/relationships/tags" Target="../tags/tag98.xml"/><Relationship Id="rId4" Type="http://schemas.openxmlformats.org/officeDocument/2006/relationships/tags" Target="../tags/tag97.xml"/></Relationships>
</file>

<file path=ppt/slides/_rels/slide19.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5.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29.xml"/><Relationship Id="rId7" Type="http://schemas.openxmlformats.org/officeDocument/2006/relationships/diagramData" Target="../diagrams/data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2.xml"/><Relationship Id="rId11" Type="http://schemas.microsoft.com/office/2007/relationships/diagramDrawing" Target="../diagrams/drawing1.xml"/><Relationship Id="rId5" Type="http://schemas.openxmlformats.org/officeDocument/2006/relationships/slideLayout" Target="../slideLayouts/slideLayout2.xml"/><Relationship Id="rId10" Type="http://schemas.openxmlformats.org/officeDocument/2006/relationships/diagramColors" Target="../diagrams/colors1.xml"/><Relationship Id="rId4" Type="http://schemas.openxmlformats.org/officeDocument/2006/relationships/tags" Target="../tags/tag30.xml"/><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13.jpe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105.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8.xml"/><Relationship Id="rId7" Type="http://schemas.openxmlformats.org/officeDocument/2006/relationships/tags" Target="../tags/tag112.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image" Target="../media/image15.jpeg"/><Relationship Id="rId3" Type="http://schemas.openxmlformats.org/officeDocument/2006/relationships/tags" Target="../tags/tag118.xml"/><Relationship Id="rId7" Type="http://schemas.openxmlformats.org/officeDocument/2006/relationships/tags" Target="../tags/tag122.xml"/><Relationship Id="rId12" Type="http://schemas.openxmlformats.org/officeDocument/2006/relationships/image" Target="../media/image14.jpeg"/><Relationship Id="rId2" Type="http://schemas.openxmlformats.org/officeDocument/2006/relationships/tags" Target="../tags/tag117.xml"/><Relationship Id="rId16" Type="http://schemas.openxmlformats.org/officeDocument/2006/relationships/image" Target="../media/image18.gif"/><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notesSlide" Target="../notesSlides/notesSlide23.xml"/><Relationship Id="rId5" Type="http://schemas.openxmlformats.org/officeDocument/2006/relationships/tags" Target="../tags/tag120.xml"/><Relationship Id="rId15" Type="http://schemas.openxmlformats.org/officeDocument/2006/relationships/image" Target="../media/image17.jpeg"/><Relationship Id="rId10" Type="http://schemas.openxmlformats.org/officeDocument/2006/relationships/slideLayout" Target="../slideLayouts/slideLayout2.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image" Target="../media/image16.gif"/></Relationships>
</file>

<file path=ppt/slides/_rels/slide24.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5.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130.xml"/><Relationship Id="rId7" Type="http://schemas.openxmlformats.org/officeDocument/2006/relationships/chart" Target="../charts/chart3.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tags" Target="../tags/tag131.xml"/></Relationships>
</file>

<file path=ppt/slides/_rels/slide26.xml.rels><?xml version="1.0" encoding="UTF-8" standalone="yes"?>
<Relationships xmlns="http://schemas.openxmlformats.org/package/2006/relationships"><Relationship Id="rId3" Type="http://schemas.openxmlformats.org/officeDocument/2006/relationships/tags" Target="../tags/tag134.xml"/><Relationship Id="rId7" Type="http://schemas.microsoft.com/office/2007/relationships/hdphoto" Target="../media/hdphoto4.wdp"/><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image" Target="../media/image19.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tags" Target="../tags/tag137.xml"/><Relationship Id="rId7" Type="http://schemas.openxmlformats.org/officeDocument/2006/relationships/diagramData" Target="../diagrams/data8.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notesSlide" Target="../notesSlides/notesSlide27.xml"/><Relationship Id="rId11" Type="http://schemas.microsoft.com/office/2007/relationships/diagramDrawing" Target="../diagrams/drawing8.xml"/><Relationship Id="rId5" Type="http://schemas.openxmlformats.org/officeDocument/2006/relationships/slideLayout" Target="../slideLayouts/slideLayout2.xml"/><Relationship Id="rId10" Type="http://schemas.openxmlformats.org/officeDocument/2006/relationships/diagramColors" Target="../diagrams/colors8.xml"/><Relationship Id="rId4" Type="http://schemas.openxmlformats.org/officeDocument/2006/relationships/tags" Target="../tags/tag138.xml"/><Relationship Id="rId9"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141.xml"/><Relationship Id="rId7" Type="http://schemas.openxmlformats.org/officeDocument/2006/relationships/image" Target="../media/image21.tiff"/><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20.tiff"/><Relationship Id="rId5" Type="http://schemas.openxmlformats.org/officeDocument/2006/relationships/notesSlide" Target="../notesSlides/notesSlide28.xml"/><Relationship Id="rId4" Type="http://schemas.openxmlformats.org/officeDocument/2006/relationships/slideLayout" Target="../slideLayouts/slideLayout2.xml"/><Relationship Id="rId9" Type="http://schemas.openxmlformats.org/officeDocument/2006/relationships/image" Target="../media/image23.tiff"/></Relationships>
</file>

<file path=ppt/slides/_rels/slide2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144.xml"/><Relationship Id="rId7" Type="http://schemas.openxmlformats.org/officeDocument/2006/relationships/image" Target="../media/image25.jpe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24.jpeg"/><Relationship Id="rId5" Type="http://schemas.openxmlformats.org/officeDocument/2006/relationships/notesSlide" Target="../notesSlides/notesSlide29.xml"/><Relationship Id="rId10" Type="http://schemas.openxmlformats.org/officeDocument/2006/relationships/image" Target="../media/image28.jpeg"/><Relationship Id="rId4" Type="http://schemas.openxmlformats.org/officeDocument/2006/relationships/slideLayout" Target="../slideLayouts/slideLayout2.xml"/><Relationship Id="rId9" Type="http://schemas.openxmlformats.org/officeDocument/2006/relationships/image" Target="../media/image27.tiff"/></Relationships>
</file>

<file path=ppt/slides/_rels/slide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3.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34.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tags" Target="../tags/tag147.xml"/><Relationship Id="rId7" Type="http://schemas.openxmlformats.org/officeDocument/2006/relationships/diagramData" Target="../diagrams/data9.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notesSlide" Target="../notesSlides/notesSlide30.xml"/><Relationship Id="rId11" Type="http://schemas.microsoft.com/office/2007/relationships/diagramDrawing" Target="../diagrams/drawing9.xml"/><Relationship Id="rId5" Type="http://schemas.openxmlformats.org/officeDocument/2006/relationships/slideLayout" Target="../slideLayouts/slideLayout2.xml"/><Relationship Id="rId10" Type="http://schemas.openxmlformats.org/officeDocument/2006/relationships/diagramColors" Target="../diagrams/colors9.xml"/><Relationship Id="rId4" Type="http://schemas.openxmlformats.org/officeDocument/2006/relationships/tags" Target="../tags/tag148.xml"/><Relationship Id="rId9"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51.xml"/><Relationship Id="rId7" Type="http://schemas.openxmlformats.org/officeDocument/2006/relationships/tags" Target="../tags/tag155.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tags" Target="../tags/tag154.xml"/><Relationship Id="rId5" Type="http://schemas.openxmlformats.org/officeDocument/2006/relationships/tags" Target="../tags/tag153.xml"/><Relationship Id="rId10" Type="http://schemas.openxmlformats.org/officeDocument/2006/relationships/chart" Target="../charts/chart4.xml"/><Relationship Id="rId4" Type="http://schemas.openxmlformats.org/officeDocument/2006/relationships/tags" Target="../tags/tag152.xml"/><Relationship Id="rId9"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slideLayout" Target="../slideLayouts/slideLayout2.xml"/><Relationship Id="rId3" Type="http://schemas.openxmlformats.org/officeDocument/2006/relationships/tags" Target="../tags/tag158.xml"/><Relationship Id="rId7" Type="http://schemas.openxmlformats.org/officeDocument/2006/relationships/tags" Target="../tags/tag162.xml"/><Relationship Id="rId12" Type="http://schemas.openxmlformats.org/officeDocument/2006/relationships/tags" Target="../tags/tag167.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5" Type="http://schemas.openxmlformats.org/officeDocument/2006/relationships/tags" Target="../tags/tag160.xml"/><Relationship Id="rId15" Type="http://schemas.openxmlformats.org/officeDocument/2006/relationships/chart" Target="../charts/chart5.xml"/><Relationship Id="rId10" Type="http://schemas.openxmlformats.org/officeDocument/2006/relationships/tags" Target="../tags/tag165.xml"/><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tags" Target="../tags/tag170.xml"/><Relationship Id="rId7" Type="http://schemas.openxmlformats.org/officeDocument/2006/relationships/diagramData" Target="../diagrams/data10.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notesSlide" Target="../notesSlides/notesSlide33.xml"/><Relationship Id="rId11" Type="http://schemas.microsoft.com/office/2007/relationships/diagramDrawing" Target="../diagrams/drawing10.xml"/><Relationship Id="rId5" Type="http://schemas.openxmlformats.org/officeDocument/2006/relationships/slideLayout" Target="../slideLayouts/slideLayout2.xml"/><Relationship Id="rId10" Type="http://schemas.openxmlformats.org/officeDocument/2006/relationships/diagramColors" Target="../diagrams/colors10.xml"/><Relationship Id="rId4" Type="http://schemas.openxmlformats.org/officeDocument/2006/relationships/tags" Target="../tags/tag171.xml"/><Relationship Id="rId9"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29.jpeg"/><Relationship Id="rId5" Type="http://schemas.openxmlformats.org/officeDocument/2006/relationships/notesSlide" Target="../notesSlides/notesSlide34.xml"/><Relationship Id="rId4"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77.xml"/><Relationship Id="rId7" Type="http://schemas.openxmlformats.org/officeDocument/2006/relationships/image" Target="../media/image30.pn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notesSlide" Target="../notesSlides/notesSlide35.xml"/><Relationship Id="rId5" Type="http://schemas.openxmlformats.org/officeDocument/2006/relationships/slideLayout" Target="../slideLayouts/slideLayout2.xml"/><Relationship Id="rId4" Type="http://schemas.openxmlformats.org/officeDocument/2006/relationships/tags" Target="../tags/tag178.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181.xml"/><Relationship Id="rId7" Type="http://schemas.openxmlformats.org/officeDocument/2006/relationships/slideLayout" Target="../slideLayouts/slideLayout4.xml"/><Relationship Id="rId12" Type="http://schemas.microsoft.com/office/2007/relationships/hdphoto" Target="../media/hdphoto6.wdp"/><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image" Target="../media/image33.png"/><Relationship Id="rId5" Type="http://schemas.openxmlformats.org/officeDocument/2006/relationships/tags" Target="../tags/tag183.xml"/><Relationship Id="rId10" Type="http://schemas.microsoft.com/office/2007/relationships/hdphoto" Target="../media/hdphoto5.wdp"/><Relationship Id="rId4" Type="http://schemas.openxmlformats.org/officeDocument/2006/relationships/tags" Target="../tags/tag182.xml"/><Relationship Id="rId9"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notesSlide" Target="../notesSlides/notesSlide37.xml"/><Relationship Id="rId5" Type="http://schemas.openxmlformats.org/officeDocument/2006/relationships/slideLayout" Target="../slideLayouts/slideLayout4.xml"/><Relationship Id="rId4" Type="http://schemas.openxmlformats.org/officeDocument/2006/relationships/tags" Target="../tags/tag188.xml"/></Relationships>
</file>

<file path=ppt/slides/_rels/slide38.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image" Target="../media/image29.jpeg"/><Relationship Id="rId5" Type="http://schemas.openxmlformats.org/officeDocument/2006/relationships/notesSlide" Target="../notesSlides/notesSlide38.xml"/><Relationship Id="rId4"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tags" Target="../tags/tag194.xml"/><Relationship Id="rId7" Type="http://schemas.openxmlformats.org/officeDocument/2006/relationships/image" Target="../media/image34.jpeg"/><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notesSlide" Target="../notesSlides/notesSlide39.xml"/><Relationship Id="rId5" Type="http://schemas.openxmlformats.org/officeDocument/2006/relationships/slideLayout" Target="../slideLayouts/slideLayout4.xml"/><Relationship Id="rId4" Type="http://schemas.openxmlformats.org/officeDocument/2006/relationships/tags" Target="../tags/tag195.xml"/></Relationships>
</file>

<file path=ppt/slides/_rels/slide4.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35.jpeg"/><Relationship Id="rId5" Type="http://schemas.openxmlformats.org/officeDocument/2006/relationships/notesSlide" Target="../notesSlides/notesSlide40.xml"/><Relationship Id="rId4"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00.xml"/><Relationship Id="rId1" Type="http://schemas.openxmlformats.org/officeDocument/2006/relationships/tags" Target="../tags/tag199.xml"/><Relationship Id="rId6" Type="http://schemas.microsoft.com/office/2007/relationships/hdphoto" Target="../media/hdphoto7.wdp"/><Relationship Id="rId5" Type="http://schemas.openxmlformats.org/officeDocument/2006/relationships/image" Target="../media/image3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image" Target="../media/image29.jpeg"/><Relationship Id="rId5" Type="http://schemas.openxmlformats.org/officeDocument/2006/relationships/notesSlide" Target="../notesSlides/notesSlide42.xml"/><Relationship Id="rId4"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tags" Target="../tags/tag206.xml"/><Relationship Id="rId7" Type="http://schemas.openxmlformats.org/officeDocument/2006/relationships/image" Target="../media/image38.jpe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37.jpe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209.xml"/><Relationship Id="rId7" Type="http://schemas.openxmlformats.org/officeDocument/2006/relationships/image" Target="../media/image22.jpe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image" Target="../media/image20.tiff"/><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212.xml"/><Relationship Id="rId7" Type="http://schemas.openxmlformats.org/officeDocument/2006/relationships/image" Target="../media/image40.tiff"/><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image" Target="../media/image39.jpeg"/><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image" Target="../media/image29.jpeg"/><Relationship Id="rId5" Type="http://schemas.openxmlformats.org/officeDocument/2006/relationships/notesSlide" Target="../notesSlides/notesSlide46.xml"/><Relationship Id="rId4"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image" Target="../media/image41.jpeg"/><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0.xml"/><Relationship Id="rId1" Type="http://schemas.openxmlformats.org/officeDocument/2006/relationships/tags" Target="../tags/tag219.xml"/><Relationship Id="rId5" Type="http://schemas.openxmlformats.org/officeDocument/2006/relationships/image" Target="../media/image42.jp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tags" Target="../tags/tag223.xml"/><Relationship Id="rId7" Type="http://schemas.microsoft.com/office/2007/relationships/hdphoto" Target="../media/hdphoto8.wdp"/><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image" Target="../media/image43.png"/><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tags" Target="../tags/tag40.xml"/><Relationship Id="rId7" Type="http://schemas.openxmlformats.org/officeDocument/2006/relationships/notesSlide" Target="../notesSlides/notesSlide5.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tags" Target="../tags/tag39.xml"/><Relationship Id="rId16" Type="http://schemas.openxmlformats.org/officeDocument/2006/relationships/diagramColors" Target="../diagrams/colors3.xml"/><Relationship Id="rId1" Type="http://schemas.openxmlformats.org/officeDocument/2006/relationships/tags" Target="../tags/tag38.xml"/><Relationship Id="rId6" Type="http://schemas.openxmlformats.org/officeDocument/2006/relationships/slideLayout" Target="../slideLayouts/slideLayout2.xml"/><Relationship Id="rId11" Type="http://schemas.openxmlformats.org/officeDocument/2006/relationships/diagramColors" Target="../diagrams/colors2.xml"/><Relationship Id="rId5" Type="http://schemas.openxmlformats.org/officeDocument/2006/relationships/tags" Target="../tags/tag42.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tags" Target="../tags/tag4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tags" Target="../tags/tag226.xml"/><Relationship Id="rId7" Type="http://schemas.openxmlformats.org/officeDocument/2006/relationships/diagramData" Target="../diagrams/data11.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notesSlide" Target="../notesSlides/notesSlide50.xml"/><Relationship Id="rId11" Type="http://schemas.microsoft.com/office/2007/relationships/diagramDrawing" Target="../diagrams/drawing11.xml"/><Relationship Id="rId5" Type="http://schemas.openxmlformats.org/officeDocument/2006/relationships/slideLayout" Target="../slideLayouts/slideLayout2.xml"/><Relationship Id="rId10" Type="http://schemas.openxmlformats.org/officeDocument/2006/relationships/diagramColors" Target="../diagrams/colors11.xml"/><Relationship Id="rId4" Type="http://schemas.openxmlformats.org/officeDocument/2006/relationships/tags" Target="../tags/tag227.xml"/><Relationship Id="rId9" Type="http://schemas.openxmlformats.org/officeDocument/2006/relationships/diagramQuickStyle" Target="../diagrams/quickStyle11.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18" Type="http://schemas.openxmlformats.org/officeDocument/2006/relationships/diagramData" Target="../diagrams/data14.xml"/><Relationship Id="rId3" Type="http://schemas.openxmlformats.org/officeDocument/2006/relationships/tags" Target="../tags/tag230.xml"/><Relationship Id="rId21" Type="http://schemas.openxmlformats.org/officeDocument/2006/relationships/diagramColors" Target="../diagrams/colors14.xml"/><Relationship Id="rId7" Type="http://schemas.openxmlformats.org/officeDocument/2006/relationships/notesSlide" Target="../notesSlides/notesSlide5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tags" Target="../tags/tag229.xml"/><Relationship Id="rId16" Type="http://schemas.openxmlformats.org/officeDocument/2006/relationships/diagramColors" Target="../diagrams/colors13.xml"/><Relationship Id="rId20" Type="http://schemas.openxmlformats.org/officeDocument/2006/relationships/diagramQuickStyle" Target="../diagrams/quickStyle14.xml"/><Relationship Id="rId1" Type="http://schemas.openxmlformats.org/officeDocument/2006/relationships/tags" Target="../tags/tag228.xml"/><Relationship Id="rId6" Type="http://schemas.openxmlformats.org/officeDocument/2006/relationships/slideLayout" Target="../slideLayouts/slideLayout2.xml"/><Relationship Id="rId11" Type="http://schemas.openxmlformats.org/officeDocument/2006/relationships/diagramColors" Target="../diagrams/colors12.xml"/><Relationship Id="rId5" Type="http://schemas.openxmlformats.org/officeDocument/2006/relationships/tags" Target="../tags/tag232.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19" Type="http://schemas.openxmlformats.org/officeDocument/2006/relationships/diagramLayout" Target="../diagrams/layout14.xml"/><Relationship Id="rId4" Type="http://schemas.openxmlformats.org/officeDocument/2006/relationships/tags" Target="../tags/tag231.xml"/><Relationship Id="rId9" Type="http://schemas.openxmlformats.org/officeDocument/2006/relationships/diagramLayout" Target="../diagrams/layout12.xml"/><Relationship Id="rId14" Type="http://schemas.openxmlformats.org/officeDocument/2006/relationships/diagramLayout" Target="../diagrams/layout13.xml"/><Relationship Id="rId22" Type="http://schemas.microsoft.com/office/2007/relationships/diagramDrawing" Target="../diagrams/drawing14.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tags" Target="../tags/tag235.xml"/><Relationship Id="rId7" Type="http://schemas.openxmlformats.org/officeDocument/2006/relationships/notesSlide" Target="../notesSlides/notesSlide52.xml"/><Relationship Id="rId12" Type="http://schemas.microsoft.com/office/2007/relationships/diagramDrawing" Target="../diagrams/drawing15.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slideLayout" Target="../slideLayouts/slideLayout2.xml"/><Relationship Id="rId11" Type="http://schemas.openxmlformats.org/officeDocument/2006/relationships/diagramColors" Target="../diagrams/colors15.xml"/><Relationship Id="rId5" Type="http://schemas.openxmlformats.org/officeDocument/2006/relationships/tags" Target="../tags/tag237.xml"/><Relationship Id="rId10" Type="http://schemas.openxmlformats.org/officeDocument/2006/relationships/diagramQuickStyle" Target="../diagrams/quickStyle15.xml"/><Relationship Id="rId4" Type="http://schemas.openxmlformats.org/officeDocument/2006/relationships/tags" Target="../tags/tag236.xml"/><Relationship Id="rId9" Type="http://schemas.openxmlformats.org/officeDocument/2006/relationships/diagramLayout" Target="../diagrams/layout15.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tags" Target="../tags/tag240.xml"/><Relationship Id="rId7" Type="http://schemas.openxmlformats.org/officeDocument/2006/relationships/diagramData" Target="../diagrams/data16.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notesSlide" Target="../notesSlides/notesSlide53.xml"/><Relationship Id="rId11" Type="http://schemas.microsoft.com/office/2007/relationships/diagramDrawing" Target="../diagrams/drawing16.xml"/><Relationship Id="rId5" Type="http://schemas.openxmlformats.org/officeDocument/2006/relationships/slideLayout" Target="../slideLayouts/slideLayout2.xml"/><Relationship Id="rId10" Type="http://schemas.openxmlformats.org/officeDocument/2006/relationships/diagramColors" Target="../diagrams/colors16.xml"/><Relationship Id="rId4" Type="http://schemas.openxmlformats.org/officeDocument/2006/relationships/tags" Target="../tags/tag241.xml"/><Relationship Id="rId9" Type="http://schemas.openxmlformats.org/officeDocument/2006/relationships/diagramQuickStyle" Target="../diagrams/quickStyle16.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tags" Target="../tags/tag244.xml"/><Relationship Id="rId7" Type="http://schemas.openxmlformats.org/officeDocument/2006/relationships/diagramData" Target="../diagrams/data17.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notesSlide" Target="../notesSlides/notesSlide54.xml"/><Relationship Id="rId11" Type="http://schemas.microsoft.com/office/2007/relationships/diagramDrawing" Target="../diagrams/drawing17.xml"/><Relationship Id="rId5" Type="http://schemas.openxmlformats.org/officeDocument/2006/relationships/slideLayout" Target="../slideLayouts/slideLayout2.xml"/><Relationship Id="rId10" Type="http://schemas.openxmlformats.org/officeDocument/2006/relationships/diagramColors" Target="../diagrams/colors17.xml"/><Relationship Id="rId4" Type="http://schemas.openxmlformats.org/officeDocument/2006/relationships/tags" Target="../tags/tag245.xml"/><Relationship Id="rId9" Type="http://schemas.openxmlformats.org/officeDocument/2006/relationships/diagramQuickStyle" Target="../diagrams/quickStyle17.xml"/></Relationships>
</file>

<file path=ppt/slides/_rels/slide55.xml.rels><?xml version="1.0" encoding="UTF-8" standalone="yes"?>
<Relationships xmlns="http://schemas.openxmlformats.org/package/2006/relationships"><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image" Target="../media/image54.png"/><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image" Target="../media/image55.png"/><Relationship Id="rId5" Type="http://schemas.openxmlformats.org/officeDocument/2006/relationships/notesSlide" Target="../notesSlides/notesSlide56.xml"/><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57.xml"/><Relationship Id="rId13" Type="http://schemas.microsoft.com/office/2007/relationships/diagramDrawing" Target="../diagrams/drawing18.xml"/><Relationship Id="rId18" Type="http://schemas.microsoft.com/office/2007/relationships/diagramDrawing" Target="../diagrams/drawing19.xml"/><Relationship Id="rId3" Type="http://schemas.openxmlformats.org/officeDocument/2006/relationships/tags" Target="../tags/tag254.xml"/><Relationship Id="rId21" Type="http://schemas.openxmlformats.org/officeDocument/2006/relationships/diagramQuickStyle" Target="../diagrams/quickStyle20.xml"/><Relationship Id="rId7" Type="http://schemas.openxmlformats.org/officeDocument/2006/relationships/slideLayout" Target="../slideLayouts/slideLayout2.xml"/><Relationship Id="rId12" Type="http://schemas.openxmlformats.org/officeDocument/2006/relationships/diagramColors" Target="../diagrams/colors18.xml"/><Relationship Id="rId17" Type="http://schemas.openxmlformats.org/officeDocument/2006/relationships/diagramColors" Target="../diagrams/colors19.xml"/><Relationship Id="rId2" Type="http://schemas.openxmlformats.org/officeDocument/2006/relationships/tags" Target="../tags/tag253.xml"/><Relationship Id="rId16" Type="http://schemas.openxmlformats.org/officeDocument/2006/relationships/diagramQuickStyle" Target="../diagrams/quickStyle19.xml"/><Relationship Id="rId20" Type="http://schemas.openxmlformats.org/officeDocument/2006/relationships/diagramLayout" Target="../diagrams/layout20.xml"/><Relationship Id="rId1" Type="http://schemas.openxmlformats.org/officeDocument/2006/relationships/tags" Target="../tags/tag252.xml"/><Relationship Id="rId6" Type="http://schemas.openxmlformats.org/officeDocument/2006/relationships/tags" Target="../tags/tag257.xml"/><Relationship Id="rId11" Type="http://schemas.openxmlformats.org/officeDocument/2006/relationships/diagramQuickStyle" Target="../diagrams/quickStyle18.xml"/><Relationship Id="rId5" Type="http://schemas.openxmlformats.org/officeDocument/2006/relationships/tags" Target="../tags/tag256.xml"/><Relationship Id="rId15" Type="http://schemas.openxmlformats.org/officeDocument/2006/relationships/diagramLayout" Target="../diagrams/layout19.xml"/><Relationship Id="rId23" Type="http://schemas.microsoft.com/office/2007/relationships/diagramDrawing" Target="../diagrams/drawing20.xml"/><Relationship Id="rId10" Type="http://schemas.openxmlformats.org/officeDocument/2006/relationships/diagramLayout" Target="../diagrams/layout18.xml"/><Relationship Id="rId19" Type="http://schemas.openxmlformats.org/officeDocument/2006/relationships/diagramData" Target="../diagrams/data20.xml"/><Relationship Id="rId4" Type="http://schemas.openxmlformats.org/officeDocument/2006/relationships/tags" Target="../tags/tag255.xml"/><Relationship Id="rId9" Type="http://schemas.openxmlformats.org/officeDocument/2006/relationships/diagramData" Target="../diagrams/data18.xml"/><Relationship Id="rId14" Type="http://schemas.openxmlformats.org/officeDocument/2006/relationships/diagramData" Target="../diagrams/data19.xml"/><Relationship Id="rId22" Type="http://schemas.openxmlformats.org/officeDocument/2006/relationships/diagramColors" Target="../diagrams/colors20.xml"/></Relationships>
</file>

<file path=ppt/slides/_rels/slide58.xml.rels><?xml version="1.0" encoding="UTF-8" standalone="yes"?>
<Relationships xmlns="http://schemas.openxmlformats.org/package/2006/relationships"><Relationship Id="rId3" Type="http://schemas.openxmlformats.org/officeDocument/2006/relationships/tags" Target="../tags/tag260.xml"/><Relationship Id="rId7" Type="http://schemas.openxmlformats.org/officeDocument/2006/relationships/image" Target="../media/image56.jpeg"/><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notesSlide" Target="../notesSlides/notesSlide58.xml"/><Relationship Id="rId5" Type="http://schemas.openxmlformats.org/officeDocument/2006/relationships/slideLayout" Target="../slideLayouts/slideLayout2.xml"/><Relationship Id="rId4" Type="http://schemas.openxmlformats.org/officeDocument/2006/relationships/tags" Target="../tags/tag261.xml"/></Relationships>
</file>

<file path=ppt/slides/_rels/slide59.xml.rels><?xml version="1.0" encoding="UTF-8" standalone="yes"?>
<Relationships xmlns="http://schemas.openxmlformats.org/package/2006/relationships"><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notesSlide" Target="../notesSlides/notesSlide59.xml"/><Relationship Id="rId5" Type="http://schemas.openxmlformats.org/officeDocument/2006/relationships/slideLayout" Target="../slideLayouts/slideLayout2.xml"/><Relationship Id="rId4" Type="http://schemas.openxmlformats.org/officeDocument/2006/relationships/tags" Target="../tags/tag265.xml"/></Relationships>
</file>

<file path=ppt/slides/_rels/slide6.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tags" Target="../tags/tag45.xml"/><Relationship Id="rId21" Type="http://schemas.microsoft.com/office/2007/relationships/diagramDrawing" Target="../diagrams/drawing5.xml"/><Relationship Id="rId7" Type="http://schemas.openxmlformats.org/officeDocument/2006/relationships/tags" Target="../tags/tag49.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tags" Target="../tags/tag44.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notesSlide" Target="../notesSlides/notesSlide6.xml"/><Relationship Id="rId24" Type="http://schemas.openxmlformats.org/officeDocument/2006/relationships/diagramQuickStyle" Target="../diagrams/quickStyle6.xml"/><Relationship Id="rId5" Type="http://schemas.openxmlformats.org/officeDocument/2006/relationships/tags" Target="../tags/tag47.xml"/><Relationship Id="rId15" Type="http://schemas.openxmlformats.org/officeDocument/2006/relationships/diagramColors" Target="../diagrams/colors4.xml"/><Relationship Id="rId23" Type="http://schemas.openxmlformats.org/officeDocument/2006/relationships/diagramLayout" Target="../diagrams/layout6.xml"/><Relationship Id="rId10" Type="http://schemas.openxmlformats.org/officeDocument/2006/relationships/slideLayout" Target="../slideLayouts/slideLayout2.xml"/><Relationship Id="rId19" Type="http://schemas.openxmlformats.org/officeDocument/2006/relationships/diagramQuickStyle" Target="../diagrams/quickStyle5.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diagramQuickStyle" Target="../diagrams/quickStyle4.xml"/><Relationship Id="rId22" Type="http://schemas.openxmlformats.org/officeDocument/2006/relationships/diagramData" Target="../diagrams/data6.xml"/></Relationships>
</file>

<file path=ppt/slides/_rels/slide60.xml.rels><?xml version="1.0" encoding="UTF-8" standalone="yes"?>
<Relationships xmlns="http://schemas.openxmlformats.org/package/2006/relationships"><Relationship Id="rId8" Type="http://schemas.openxmlformats.org/officeDocument/2006/relationships/hyperlink" Target="http://www.sare.org/Learning-Center/Books/Crop-Rotation-on-Organic-Farms" TargetMode="External"/><Relationship Id="rId3" Type="http://schemas.openxmlformats.org/officeDocument/2006/relationships/tags" Target="../tags/tag268.xml"/><Relationship Id="rId7" Type="http://schemas.openxmlformats.org/officeDocument/2006/relationships/hyperlink" Target="https://www.ams.usda.gov/sites/default/files/media/Crop%20Rotation%20in%20Organic%20Farming%20Systems_FINAL.pdf" TargetMode="Externa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hyperlink" Target="http://newfarm.rodaleinstitute.org/casestudies/erisman/anderson.shtml" TargetMode="External"/><Relationship Id="rId5" Type="http://schemas.openxmlformats.org/officeDocument/2006/relationships/notesSlide" Target="../notesSlides/notesSlide60.xml"/><Relationship Id="rId4" Type="http://schemas.openxmlformats.org/officeDocument/2006/relationships/slideLayout" Target="../slideLayouts/slideLayout2.xml"/><Relationship Id="rId9" Type="http://schemas.openxmlformats.org/officeDocument/2006/relationships/hyperlink" Target="https://organicriskmanagement.umn.edu/sites/organicriskmanagement.umn.edu/files/rotation.pdf" TargetMode="Externa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tags" Target="../tags/tag271.xml"/><Relationship Id="rId7" Type="http://schemas.openxmlformats.org/officeDocument/2006/relationships/diagramData" Target="../diagrams/data21.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notesSlide" Target="../notesSlides/notesSlide61.xml"/><Relationship Id="rId11" Type="http://schemas.microsoft.com/office/2007/relationships/diagramDrawing" Target="../diagrams/drawing21.xml"/><Relationship Id="rId5" Type="http://schemas.openxmlformats.org/officeDocument/2006/relationships/slideLayout" Target="../slideLayouts/slideLayout2.xml"/><Relationship Id="rId10" Type="http://schemas.openxmlformats.org/officeDocument/2006/relationships/diagramColors" Target="../diagrams/colors21.xml"/><Relationship Id="rId4" Type="http://schemas.openxmlformats.org/officeDocument/2006/relationships/tags" Target="../tags/tag272.xml"/><Relationship Id="rId9" Type="http://schemas.openxmlformats.org/officeDocument/2006/relationships/diagramQuickStyle" Target="../diagrams/quickStyle21.xml"/></Relationships>
</file>

<file path=ppt/slides/_rels/slide62.xml.rels><?xml version="1.0" encoding="UTF-8" standalone="yes"?>
<Relationships xmlns="http://schemas.openxmlformats.org/package/2006/relationships"><Relationship Id="rId3" Type="http://schemas.openxmlformats.org/officeDocument/2006/relationships/tags" Target="../tags/tag275.xml"/><Relationship Id="rId7" Type="http://schemas.openxmlformats.org/officeDocument/2006/relationships/image" Target="../media/image58.jpeg"/><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image" Target="../media/image57.jpeg"/><Relationship Id="rId5" Type="http://schemas.openxmlformats.org/officeDocument/2006/relationships/notesSlide" Target="../notesSlides/notesSlide62.xml"/><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www.sare.org/Learning-Center/Books/Crop-Rotation-on-Organic-Farms" TargetMode="External"/><Relationship Id="rId3" Type="http://schemas.openxmlformats.org/officeDocument/2006/relationships/tags" Target="../tags/tag278.xml"/><Relationship Id="rId7" Type="http://schemas.openxmlformats.org/officeDocument/2006/relationships/hyperlink" Target="http://mccc.msu.edu/wp-content/uploads/2016/10/ALL_2015_Integrating-cover-crops-in-soybean-rotations.pdf" TargetMode="External"/><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hyperlink" Target="https://mosesorganic.org/small-grains/" TargetMode="External"/><Relationship Id="rId5" Type="http://schemas.openxmlformats.org/officeDocument/2006/relationships/hyperlink" Target="http://greenlandsbluewaters.net/Long_term_soil_quality.pdf" TargetMode="External"/><Relationship Id="rId4"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tags" Target="../tags/tag281.xml"/><Relationship Id="rId7" Type="http://schemas.openxmlformats.org/officeDocument/2006/relationships/hyperlink" Target="http://www.ecfr.gov/cgi-bin/text-idx?SID=d85d56330bbb8f4faab941184bb2eccc&amp;mc=true&amp;node=se7.3.205_1205&amp;rgn=div8" TargetMode="External"/><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hyperlink" Target="https://www.nrcs.usda.gov/Internet/FSE_DOCUMENTS/stelprdb1043183.pdf" TargetMode="External"/><Relationship Id="rId5" Type="http://schemas.openxmlformats.org/officeDocument/2006/relationships/hyperlink" Target="https://organicriskmanagement.umn.edu/sites/organicriskmanagement.umn.edu/files/rotation.pdf" TargetMode="Externa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tags" Target="../tags/tag54.xml"/><Relationship Id="rId7" Type="http://schemas.openxmlformats.org/officeDocument/2006/relationships/diagramData" Target="../diagrams/data7.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notesSlide" Target="../notesSlides/notesSlide7.xml"/><Relationship Id="rId11" Type="http://schemas.microsoft.com/office/2007/relationships/diagramDrawing" Target="../diagrams/drawing7.xml"/><Relationship Id="rId5" Type="http://schemas.openxmlformats.org/officeDocument/2006/relationships/slideLayout" Target="../slideLayouts/slideLayout2.xml"/><Relationship Id="rId10" Type="http://schemas.openxmlformats.org/officeDocument/2006/relationships/diagramColors" Target="../diagrams/colors7.xml"/><Relationship Id="rId4" Type="http://schemas.openxmlformats.org/officeDocument/2006/relationships/tags" Target="../tags/tag55.xml"/><Relationship Id="rId9"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6.jpe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814" t="134" r="1525" b="-343"/>
          <a:stretch/>
        </p:blipFill>
        <p:spPr bwMode="auto">
          <a:xfrm>
            <a:off x="1" y="0"/>
            <a:ext cx="9144000" cy="635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custDataLst>
              <p:tags r:id="rId2"/>
            </p:custDataLst>
          </p:nvPr>
        </p:nvSpPr>
        <p:spPr>
          <a:xfrm>
            <a:off x="1371600" y="3048"/>
            <a:ext cx="6438900" cy="1470025"/>
          </a:xfrm>
          <a:solidFill>
            <a:srgbClr val="FEFEFE">
              <a:alpha val="79000"/>
            </a:srgbClr>
          </a:solidFill>
        </p:spPr>
        <p:txBody>
          <a:bodyPr/>
          <a:lstStyle/>
          <a:p>
            <a:r>
              <a:rPr lang="en-US" dirty="0" smtClean="0"/>
              <a:t>Rotations for Organic Grain Cropping Systems</a:t>
            </a:r>
            <a:endParaRPr lang="en-US" dirty="0"/>
          </a:p>
        </p:txBody>
      </p:sp>
      <p:sp>
        <p:nvSpPr>
          <p:cNvPr id="6" name="TextBox 5"/>
          <p:cNvSpPr txBox="1"/>
          <p:nvPr>
            <p:custDataLst>
              <p:tags r:id="rId3"/>
            </p:custDataLst>
          </p:nvPr>
        </p:nvSpPr>
        <p:spPr>
          <a:xfrm>
            <a:off x="4083783" y="1976144"/>
            <a:ext cx="4876800" cy="3539430"/>
          </a:xfrm>
          <a:prstGeom prst="rect">
            <a:avLst/>
          </a:prstGeom>
          <a:solidFill>
            <a:srgbClr val="679A71">
              <a:alpha val="76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7" name="TextBox 6"/>
          <p:cNvSpPr txBox="1"/>
          <p:nvPr>
            <p:custDataLst>
              <p:tags r:id="rId4"/>
            </p:custDataLst>
          </p:nvPr>
        </p:nvSpPr>
        <p:spPr>
          <a:xfrm>
            <a:off x="265653" y="2314698"/>
            <a:ext cx="3634713" cy="2862322"/>
          </a:xfrm>
          <a:prstGeom prst="rect">
            <a:avLst/>
          </a:prstGeom>
          <a:solidFill>
            <a:srgbClr val="679A71">
              <a:alpha val="73000"/>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Kristine </a:t>
            </a:r>
            <a:r>
              <a:rPr lang="en-US" sz="3600" dirty="0" err="1" smtClean="0">
                <a:solidFill>
                  <a:srgbClr val="800000"/>
                </a:solidFill>
              </a:rPr>
              <a:t>Moncada</a:t>
            </a:r>
            <a:endParaRPr lang="en-US" sz="3600" dirty="0" smtClean="0">
              <a:solidFill>
                <a:srgbClr val="800000"/>
              </a:solidFill>
            </a:endParaRPr>
          </a:p>
          <a:p>
            <a:pPr algn="ctr"/>
            <a:r>
              <a:rPr lang="en-US" sz="3600" dirty="0" smtClean="0">
                <a:solidFill>
                  <a:srgbClr val="800000"/>
                </a:solidFill>
              </a:rPr>
              <a:t>Constance </a:t>
            </a:r>
            <a:r>
              <a:rPr lang="en-US" sz="3600" dirty="0">
                <a:solidFill>
                  <a:srgbClr val="800000"/>
                </a:solidFill>
              </a:rPr>
              <a:t>Carlson</a:t>
            </a:r>
          </a:p>
          <a:p>
            <a:pPr algn="ctr"/>
            <a:r>
              <a:rPr lang="en-US" sz="3600" dirty="0" smtClean="0">
                <a:solidFill>
                  <a:srgbClr val="800000"/>
                </a:solidFill>
              </a:rPr>
              <a:t>Gigi </a:t>
            </a:r>
            <a:r>
              <a:rPr lang="en-US" sz="3600" dirty="0" err="1" smtClean="0">
                <a:solidFill>
                  <a:srgbClr val="800000"/>
                </a:solidFill>
              </a:rPr>
              <a:t>DiGiacomo</a:t>
            </a:r>
            <a:endParaRPr lang="en-US" sz="3600" dirty="0" smtClean="0">
              <a:solidFill>
                <a:srgbClr val="800000"/>
              </a:solidFill>
            </a:endParaRP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Tree>
    <p:custDataLst>
      <p:tags r:id="rId1"/>
    </p:custDataLst>
    <p:extLst>
      <p:ext uri="{BB962C8B-B14F-4D97-AF65-F5344CB8AC3E}">
        <p14:creationId xmlns:p14="http://schemas.microsoft.com/office/powerpoint/2010/main" val="3028107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4800" y="0"/>
            <a:ext cx="8524332" cy="1143000"/>
          </a:xfrm>
        </p:spPr>
        <p:txBody>
          <a:bodyPr/>
          <a:lstStyle/>
          <a:p>
            <a:r>
              <a:rPr lang="en-US" dirty="0" smtClean="0"/>
              <a:t>Organic Rotation Experiment</a:t>
            </a:r>
            <a:endParaRPr lang="en-US" dirty="0"/>
          </a:p>
        </p:txBody>
      </p:sp>
      <p:sp>
        <p:nvSpPr>
          <p:cNvPr id="3" name="Content Placeholder 2"/>
          <p:cNvSpPr>
            <a:spLocks noGrp="1"/>
          </p:cNvSpPr>
          <p:nvPr>
            <p:ph idx="1"/>
            <p:custDataLst>
              <p:tags r:id="rId3"/>
            </p:custDataLst>
          </p:nvPr>
        </p:nvSpPr>
        <p:spPr>
          <a:xfrm>
            <a:off x="0" y="1447800"/>
            <a:ext cx="3771900" cy="4983163"/>
          </a:xfrm>
        </p:spPr>
        <p:txBody>
          <a:bodyPr>
            <a:normAutofit/>
          </a:bodyPr>
          <a:lstStyle/>
          <a:p>
            <a:r>
              <a:rPr lang="en-US" dirty="0" smtClean="0"/>
              <a:t>2-year rotation = corn-soybean</a:t>
            </a:r>
          </a:p>
          <a:p>
            <a:r>
              <a:rPr lang="en-US" dirty="0" smtClean="0"/>
              <a:t>4-year rotation = corn-soybean-oat-alfalfa</a:t>
            </a:r>
          </a:p>
          <a:p>
            <a:r>
              <a:rPr lang="en-US" b="1" dirty="0" smtClean="0"/>
              <a:t>Greater number of large soil aggregates in 4-year rotation </a:t>
            </a:r>
            <a:endParaRPr lang="en-US" b="1" dirty="0"/>
          </a:p>
        </p:txBody>
      </p:sp>
      <p:graphicFrame>
        <p:nvGraphicFramePr>
          <p:cNvPr id="4" name="Chart 3"/>
          <p:cNvGraphicFramePr>
            <a:graphicFrameLocks/>
          </p:cNvGraphicFramePr>
          <p:nvPr>
            <p:custDataLst>
              <p:tags r:id="rId4"/>
            </p:custDataLst>
            <p:extLst>
              <p:ext uri="{D42A27DB-BD31-4B8C-83A1-F6EECF244321}">
                <p14:modId xmlns:p14="http://schemas.microsoft.com/office/powerpoint/2010/main" val="823942824"/>
              </p:ext>
            </p:extLst>
          </p:nvPr>
        </p:nvGraphicFramePr>
        <p:xfrm>
          <a:off x="3771900" y="1447800"/>
          <a:ext cx="5294269" cy="4408488"/>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p:cNvSpPr txBox="1"/>
          <p:nvPr>
            <p:custDataLst>
              <p:tags r:id="rId5"/>
            </p:custDataLst>
          </p:nvPr>
        </p:nvSpPr>
        <p:spPr>
          <a:xfrm>
            <a:off x="5844774" y="5856288"/>
            <a:ext cx="3221395" cy="523220"/>
          </a:xfrm>
          <a:prstGeom prst="rect">
            <a:avLst/>
          </a:prstGeom>
          <a:noFill/>
        </p:spPr>
        <p:txBody>
          <a:bodyPr wrap="none" rtlCol="0">
            <a:spAutoFit/>
          </a:bodyPr>
          <a:lstStyle/>
          <a:p>
            <a:r>
              <a:rPr lang="en-US" sz="2800" dirty="0" smtClean="0">
                <a:solidFill>
                  <a:srgbClr val="800000"/>
                </a:solidFill>
              </a:rPr>
              <a:t>Kuratomi et al., 2004</a:t>
            </a:r>
            <a:endParaRPr lang="en-US" sz="2800" dirty="0">
              <a:solidFill>
                <a:srgbClr val="800000"/>
              </a:solidFill>
            </a:endParaRPr>
          </a:p>
        </p:txBody>
      </p:sp>
    </p:spTree>
    <p:custDataLst>
      <p:tags r:id="rId1"/>
    </p:custDataLst>
    <p:extLst>
      <p:ext uri="{BB962C8B-B14F-4D97-AF65-F5344CB8AC3E}">
        <p14:creationId xmlns:p14="http://schemas.microsoft.com/office/powerpoint/2010/main" val="14272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Increased Soil </a:t>
            </a:r>
            <a:r>
              <a:rPr lang="en-US" dirty="0"/>
              <a:t>F</a:t>
            </a:r>
            <a:r>
              <a:rPr lang="en-US" dirty="0" smtClean="0"/>
              <a:t>ertility</a:t>
            </a:r>
            <a:endParaRPr lang="en-US" dirty="0"/>
          </a:p>
        </p:txBody>
      </p:sp>
      <p:sp>
        <p:nvSpPr>
          <p:cNvPr id="3" name="Content Placeholder 2"/>
          <p:cNvSpPr>
            <a:spLocks noGrp="1"/>
          </p:cNvSpPr>
          <p:nvPr>
            <p:ph idx="1"/>
            <p:custDataLst>
              <p:tags r:id="rId3"/>
            </p:custDataLst>
          </p:nvPr>
        </p:nvSpPr>
        <p:spPr>
          <a:xfrm>
            <a:off x="4800600" y="1600200"/>
            <a:ext cx="4191000" cy="4525963"/>
          </a:xfrm>
        </p:spPr>
        <p:txBody>
          <a:bodyPr>
            <a:normAutofit lnSpcReduction="10000"/>
          </a:bodyPr>
          <a:lstStyle/>
          <a:p>
            <a:r>
              <a:rPr lang="en-US" dirty="0" smtClean="0"/>
              <a:t>Legumes </a:t>
            </a:r>
            <a:r>
              <a:rPr lang="en-US" dirty="0"/>
              <a:t>(crops, cover crops, and green manures) add N to soils by nitrogen </a:t>
            </a:r>
            <a:r>
              <a:rPr lang="en-US" dirty="0" smtClean="0"/>
              <a:t>fixation</a:t>
            </a:r>
          </a:p>
          <a:p>
            <a:r>
              <a:rPr lang="en-US" dirty="0" smtClean="0"/>
              <a:t>Corn after alfalfa will often have all the nitrogen needed for good yields</a:t>
            </a:r>
          </a:p>
          <a:p>
            <a:endParaRPr lang="en-US" dirty="0"/>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r="39167" b="23333"/>
          <a:stretch/>
        </p:blipFill>
        <p:spPr>
          <a:xfrm>
            <a:off x="144779" y="1600200"/>
            <a:ext cx="4456124" cy="4211357"/>
          </a:xfrm>
          <a:prstGeom prst="rect">
            <a:avLst/>
          </a:prstGeom>
        </p:spPr>
      </p:pic>
    </p:spTree>
    <p:custDataLst>
      <p:tags r:id="rId1"/>
    </p:custDataLst>
    <p:extLst>
      <p:ext uri="{BB962C8B-B14F-4D97-AF65-F5344CB8AC3E}">
        <p14:creationId xmlns:p14="http://schemas.microsoft.com/office/powerpoint/2010/main" val="4099563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4017" r="7893" b="12494"/>
          <a:stretch/>
        </p:blipFill>
        <p:spPr>
          <a:xfrm>
            <a:off x="304800" y="152400"/>
            <a:ext cx="8534400" cy="6357377"/>
          </a:xfrm>
          <a:prstGeom prst="rect">
            <a:avLst/>
          </a:prstGeom>
        </p:spPr>
      </p:pic>
      <p:sp>
        <p:nvSpPr>
          <p:cNvPr id="7" name="TextBox 6"/>
          <p:cNvSpPr txBox="1"/>
          <p:nvPr>
            <p:custDataLst>
              <p:tags r:id="rId2"/>
            </p:custDataLst>
          </p:nvPr>
        </p:nvSpPr>
        <p:spPr>
          <a:xfrm>
            <a:off x="1576392" y="5358127"/>
            <a:ext cx="1168910" cy="584775"/>
          </a:xfrm>
          <a:prstGeom prst="rect">
            <a:avLst/>
          </a:prstGeom>
          <a:noFill/>
        </p:spPr>
        <p:txBody>
          <a:bodyPr wrap="none" rtlCol="0">
            <a:spAutoFit/>
          </a:bodyPr>
          <a:lstStyle/>
          <a:p>
            <a:r>
              <a:rPr lang="en-US" sz="3200" b="1" dirty="0" smtClean="0">
                <a:solidFill>
                  <a:srgbClr val="800000"/>
                </a:solidFill>
              </a:rPr>
              <a:t>Plot 1</a:t>
            </a:r>
            <a:endParaRPr lang="en-US" sz="3200" b="1" dirty="0">
              <a:solidFill>
                <a:srgbClr val="800000"/>
              </a:solidFill>
            </a:endParaRPr>
          </a:p>
        </p:txBody>
      </p:sp>
      <p:sp>
        <p:nvSpPr>
          <p:cNvPr id="8" name="TextBox 7"/>
          <p:cNvSpPr txBox="1"/>
          <p:nvPr>
            <p:custDataLst>
              <p:tags r:id="rId3"/>
            </p:custDataLst>
          </p:nvPr>
        </p:nvSpPr>
        <p:spPr>
          <a:xfrm>
            <a:off x="5973120" y="5358127"/>
            <a:ext cx="1168910" cy="584775"/>
          </a:xfrm>
          <a:prstGeom prst="rect">
            <a:avLst/>
          </a:prstGeom>
          <a:noFill/>
        </p:spPr>
        <p:txBody>
          <a:bodyPr wrap="none" rtlCol="0">
            <a:spAutoFit/>
          </a:bodyPr>
          <a:lstStyle/>
          <a:p>
            <a:r>
              <a:rPr lang="en-US" sz="3200" b="1" dirty="0" smtClean="0">
                <a:solidFill>
                  <a:srgbClr val="800000"/>
                </a:solidFill>
              </a:rPr>
              <a:t>Plot 2</a:t>
            </a:r>
            <a:endParaRPr lang="en-US" sz="3200" b="1" dirty="0">
              <a:solidFill>
                <a:srgbClr val="800000"/>
              </a:solidFill>
            </a:endParaRPr>
          </a:p>
        </p:txBody>
      </p:sp>
      <p:sp>
        <p:nvSpPr>
          <p:cNvPr id="10" name="TextBox 9"/>
          <p:cNvSpPr txBox="1"/>
          <p:nvPr>
            <p:custDataLst>
              <p:tags r:id="rId4"/>
            </p:custDataLst>
          </p:nvPr>
        </p:nvSpPr>
        <p:spPr>
          <a:xfrm>
            <a:off x="4893818" y="5830157"/>
            <a:ext cx="3412344" cy="584775"/>
          </a:xfrm>
          <a:prstGeom prst="rect">
            <a:avLst/>
          </a:prstGeom>
          <a:noFill/>
        </p:spPr>
        <p:txBody>
          <a:bodyPr wrap="none" rtlCol="0">
            <a:spAutoFit/>
          </a:bodyPr>
          <a:lstStyle/>
          <a:p>
            <a:r>
              <a:rPr lang="en-US" sz="3200" b="1" dirty="0" smtClean="0">
                <a:solidFill>
                  <a:srgbClr val="800000"/>
                </a:solidFill>
              </a:rPr>
              <a:t>Grown after wheat</a:t>
            </a:r>
            <a:endParaRPr lang="en-US" sz="3200" b="1" dirty="0">
              <a:solidFill>
                <a:srgbClr val="800000"/>
              </a:solidFill>
            </a:endParaRPr>
          </a:p>
        </p:txBody>
      </p:sp>
      <p:sp>
        <p:nvSpPr>
          <p:cNvPr id="11" name="TextBox 10"/>
          <p:cNvSpPr txBox="1"/>
          <p:nvPr>
            <p:custDataLst>
              <p:tags r:id="rId5"/>
            </p:custDataLst>
          </p:nvPr>
        </p:nvSpPr>
        <p:spPr>
          <a:xfrm>
            <a:off x="662733" y="5818441"/>
            <a:ext cx="3393301" cy="584775"/>
          </a:xfrm>
          <a:prstGeom prst="rect">
            <a:avLst/>
          </a:prstGeom>
          <a:noFill/>
        </p:spPr>
        <p:txBody>
          <a:bodyPr wrap="none" rtlCol="0">
            <a:spAutoFit/>
          </a:bodyPr>
          <a:lstStyle/>
          <a:p>
            <a:r>
              <a:rPr lang="en-US" sz="3200" b="1" dirty="0" smtClean="0">
                <a:solidFill>
                  <a:srgbClr val="800000"/>
                </a:solidFill>
              </a:rPr>
              <a:t>Grown after alfalfa</a:t>
            </a:r>
            <a:endParaRPr lang="en-US" sz="3200" b="1" dirty="0">
              <a:solidFill>
                <a:srgbClr val="800000"/>
              </a:solidFill>
            </a:endParaRPr>
          </a:p>
        </p:txBody>
      </p:sp>
      <p:cxnSp>
        <p:nvCxnSpPr>
          <p:cNvPr id="13" name="Straight Connector 12"/>
          <p:cNvCxnSpPr/>
          <p:nvPr/>
        </p:nvCxnSpPr>
        <p:spPr>
          <a:xfrm flipH="1">
            <a:off x="4421586" y="141846"/>
            <a:ext cx="76200" cy="6357377"/>
          </a:xfrm>
          <a:prstGeom prst="line">
            <a:avLst/>
          </a:prstGeom>
          <a:ln w="76200">
            <a:solidFill>
              <a:srgbClr val="4B5B2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86132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1564" t="9203" r="4544" b="4039"/>
          <a:stretch/>
        </p:blipFill>
        <p:spPr>
          <a:xfrm>
            <a:off x="0" y="1143000"/>
            <a:ext cx="9144000" cy="5355308"/>
          </a:xfrm>
          <a:prstGeom prst="rect">
            <a:avLst/>
          </a:prstGeom>
        </p:spPr>
      </p:pic>
      <p:sp>
        <p:nvSpPr>
          <p:cNvPr id="2" name="Title 1"/>
          <p:cNvSpPr>
            <a:spLocks noGrp="1"/>
          </p:cNvSpPr>
          <p:nvPr>
            <p:ph type="title"/>
            <p:custDataLst>
              <p:tags r:id="rId2"/>
            </p:custDataLst>
          </p:nvPr>
        </p:nvSpPr>
        <p:spPr>
          <a:xfrm>
            <a:off x="457200" y="0"/>
            <a:ext cx="8229600" cy="1143000"/>
          </a:xfrm>
        </p:spPr>
        <p:txBody>
          <a:bodyPr>
            <a:normAutofit/>
          </a:bodyPr>
          <a:lstStyle/>
          <a:p>
            <a:r>
              <a:rPr lang="en-US" dirty="0" smtClean="0"/>
              <a:t>Rotation Effect</a:t>
            </a:r>
            <a:endParaRPr lang="en-US" dirty="0"/>
          </a:p>
        </p:txBody>
      </p:sp>
      <p:sp>
        <p:nvSpPr>
          <p:cNvPr id="3" name="Content Placeholder 2"/>
          <p:cNvSpPr>
            <a:spLocks noGrp="1"/>
          </p:cNvSpPr>
          <p:nvPr>
            <p:ph idx="1"/>
            <p:custDataLst>
              <p:tags r:id="rId3"/>
            </p:custDataLst>
          </p:nvPr>
        </p:nvSpPr>
        <p:spPr>
          <a:xfrm>
            <a:off x="39116" y="1143000"/>
            <a:ext cx="9145787" cy="1143000"/>
          </a:xfrm>
          <a:solidFill>
            <a:schemeClr val="accent6">
              <a:lumMod val="60000"/>
              <a:lumOff val="40000"/>
              <a:alpha val="25000"/>
            </a:schemeClr>
          </a:solidFill>
        </p:spPr>
        <p:txBody>
          <a:bodyPr>
            <a:normAutofit lnSpcReduction="10000"/>
          </a:bodyPr>
          <a:lstStyle/>
          <a:p>
            <a:pPr marL="0" indent="0" algn="ctr">
              <a:buNone/>
            </a:pPr>
            <a:r>
              <a:rPr lang="en-US" sz="3600" dirty="0"/>
              <a:t>Y</a:t>
            </a:r>
            <a:r>
              <a:rPr lang="en-US" sz="3600" dirty="0" smtClean="0"/>
              <a:t>ields in rotations are greater than those in continuous cropping</a:t>
            </a:r>
          </a:p>
        </p:txBody>
      </p:sp>
      <p:sp>
        <p:nvSpPr>
          <p:cNvPr id="5" name="Content Placeholder 2"/>
          <p:cNvSpPr txBox="1">
            <a:spLocks/>
          </p:cNvSpPr>
          <p:nvPr>
            <p:custDataLst>
              <p:tags r:id="rId4"/>
            </p:custDataLst>
          </p:nvPr>
        </p:nvSpPr>
        <p:spPr>
          <a:xfrm>
            <a:off x="0" y="4876800"/>
            <a:ext cx="9145787" cy="990600"/>
          </a:xfrm>
          <a:prstGeom prst="rect">
            <a:avLst/>
          </a:prstGeom>
          <a:solidFill>
            <a:srgbClr val="9CB56F">
              <a:alpha val="79000"/>
            </a:srgb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dirty="0" smtClean="0"/>
              <a:t>Exact reason why is unknown!</a:t>
            </a:r>
          </a:p>
        </p:txBody>
      </p:sp>
      <p:sp>
        <p:nvSpPr>
          <p:cNvPr id="6" name="Content Placeholder 2"/>
          <p:cNvSpPr txBox="1">
            <a:spLocks/>
          </p:cNvSpPr>
          <p:nvPr>
            <p:custDataLst>
              <p:tags r:id="rId5"/>
            </p:custDataLst>
          </p:nvPr>
        </p:nvSpPr>
        <p:spPr>
          <a:xfrm>
            <a:off x="7620" y="2768144"/>
            <a:ext cx="9145787" cy="1082673"/>
          </a:xfrm>
          <a:prstGeom prst="rect">
            <a:avLst/>
          </a:prstGeom>
          <a:solidFill>
            <a:srgbClr val="F9E695">
              <a:alpha val="40000"/>
            </a:srgbClr>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dirty="0" smtClean="0"/>
              <a:t>Above that associated with increased N from legumes in rotation</a:t>
            </a:r>
          </a:p>
        </p:txBody>
      </p:sp>
    </p:spTree>
    <p:custDataLst>
      <p:tags r:id="rId1"/>
    </p:custDataLst>
    <p:extLst>
      <p:ext uri="{BB962C8B-B14F-4D97-AF65-F5344CB8AC3E}">
        <p14:creationId xmlns:p14="http://schemas.microsoft.com/office/powerpoint/2010/main" val="3725502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Benefits of Diverse Rotations</a:t>
            </a:r>
            <a:endParaRPr lang="en-US" dirty="0"/>
          </a:p>
        </p:txBody>
      </p:sp>
      <p:sp>
        <p:nvSpPr>
          <p:cNvPr id="3" name="Content Placeholder 2"/>
          <p:cNvSpPr>
            <a:spLocks noGrp="1"/>
          </p:cNvSpPr>
          <p:nvPr>
            <p:ph idx="1"/>
            <p:custDataLst>
              <p:tags r:id="rId3"/>
            </p:custDataLst>
          </p:nvPr>
        </p:nvSpPr>
        <p:spPr>
          <a:xfrm>
            <a:off x="4631030" y="1641360"/>
            <a:ext cx="4512970" cy="4529023"/>
          </a:xfrm>
          <a:solidFill>
            <a:srgbClr val="6F8EBB">
              <a:alpha val="73000"/>
            </a:srgbClr>
          </a:solidFill>
        </p:spPr>
        <p:txBody>
          <a:bodyPr>
            <a:normAutofit lnSpcReduction="10000"/>
          </a:bodyPr>
          <a:lstStyle/>
          <a:p>
            <a:pPr marL="514350" indent="-514350">
              <a:buFont typeface="+mj-lt"/>
              <a:buAutoNum type="alphaUcPeriod"/>
            </a:pPr>
            <a:r>
              <a:rPr lang="en-US" sz="3600" dirty="0" smtClean="0">
                <a:solidFill>
                  <a:schemeClr val="tx1">
                    <a:lumMod val="65000"/>
                    <a:lumOff val="35000"/>
                  </a:schemeClr>
                </a:solidFill>
              </a:rPr>
              <a:t>Soil quality and fertility</a:t>
            </a:r>
            <a:endParaRPr lang="en-US" sz="3600" strike="sngStrike" dirty="0" smtClean="0">
              <a:solidFill>
                <a:schemeClr val="tx1">
                  <a:lumMod val="65000"/>
                  <a:lumOff val="35000"/>
                </a:schemeClr>
              </a:solidFill>
            </a:endParaRPr>
          </a:p>
          <a:p>
            <a:pPr marL="514350" indent="-514350">
              <a:buFont typeface="+mj-lt"/>
              <a:buAutoNum type="alphaUcPeriod"/>
            </a:pPr>
            <a:r>
              <a:rPr lang="en-US" sz="3600" b="1" dirty="0" smtClean="0"/>
              <a:t>Weed management</a:t>
            </a:r>
          </a:p>
          <a:p>
            <a:pPr marL="514350" indent="-514350">
              <a:buFont typeface="+mj-lt"/>
              <a:buAutoNum type="alphaUcPeriod"/>
            </a:pPr>
            <a:r>
              <a:rPr lang="en-US" sz="3600" dirty="0" smtClean="0"/>
              <a:t>Disease and insect management</a:t>
            </a:r>
          </a:p>
          <a:p>
            <a:pPr marL="514350" indent="-514350">
              <a:buFont typeface="+mj-lt"/>
              <a:buAutoNum type="alphaUcPeriod"/>
            </a:pPr>
            <a:r>
              <a:rPr lang="en-US" sz="3600" dirty="0" smtClean="0"/>
              <a:t>Other benefits</a:t>
            </a:r>
            <a:endParaRPr lang="en-US" sz="3600"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5834" r="17500"/>
          <a:stretch/>
        </p:blipFill>
        <p:spPr>
          <a:xfrm>
            <a:off x="0" y="1641360"/>
            <a:ext cx="4631030" cy="4529023"/>
          </a:xfrm>
          <a:prstGeom prst="rect">
            <a:avLst/>
          </a:prstGeom>
        </p:spPr>
      </p:pic>
    </p:spTree>
    <p:custDataLst>
      <p:tags r:id="rId1"/>
    </p:custDataLst>
    <p:extLst>
      <p:ext uri="{BB962C8B-B14F-4D97-AF65-F5344CB8AC3E}">
        <p14:creationId xmlns:p14="http://schemas.microsoft.com/office/powerpoint/2010/main" val="727133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Rotation Diversity and Weeds</a:t>
            </a:r>
            <a:endParaRPr lang="en-US" dirty="0"/>
          </a:p>
        </p:txBody>
      </p:sp>
      <p:sp>
        <p:nvSpPr>
          <p:cNvPr id="3" name="Content Placeholder 2"/>
          <p:cNvSpPr>
            <a:spLocks noGrp="1"/>
          </p:cNvSpPr>
          <p:nvPr>
            <p:ph idx="1"/>
            <p:custDataLst>
              <p:tags r:id="rId3"/>
            </p:custDataLst>
          </p:nvPr>
        </p:nvSpPr>
        <p:spPr>
          <a:xfrm>
            <a:off x="76200" y="1600200"/>
            <a:ext cx="4191000" cy="4525963"/>
          </a:xfrm>
        </p:spPr>
        <p:txBody>
          <a:bodyPr>
            <a:normAutofit fontScale="92500"/>
          </a:bodyPr>
          <a:lstStyle/>
          <a:p>
            <a:r>
              <a:rPr lang="en-US" dirty="0" smtClean="0"/>
              <a:t>Repeatedly growing crops with similar production practices will lead to weeds adapted to those practices</a:t>
            </a:r>
          </a:p>
          <a:p>
            <a:r>
              <a:rPr lang="en-US" dirty="0" smtClean="0"/>
              <a:t>Examples in corn and soybean: pigweeds and foxtails</a:t>
            </a:r>
          </a:p>
        </p:txBody>
      </p:sp>
      <p:pic>
        <p:nvPicPr>
          <p:cNvPr id="4"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l="9593" r="13381"/>
          <a:stretch/>
        </p:blipFill>
        <p:spPr>
          <a:xfrm>
            <a:off x="4419600" y="1591962"/>
            <a:ext cx="4648200" cy="4525963"/>
          </a:xfrm>
          <a:prstGeom prst="rect">
            <a:avLst/>
          </a:prstGeom>
        </p:spPr>
      </p:pic>
      <p:sp>
        <p:nvSpPr>
          <p:cNvPr id="5" name="TextBox 4"/>
          <p:cNvSpPr txBox="1"/>
          <p:nvPr>
            <p:custDataLst>
              <p:tags r:id="rId4"/>
            </p:custDataLst>
          </p:nvPr>
        </p:nvSpPr>
        <p:spPr>
          <a:xfrm>
            <a:off x="5638800" y="5594705"/>
            <a:ext cx="2738635" cy="523220"/>
          </a:xfrm>
          <a:prstGeom prst="rect">
            <a:avLst/>
          </a:prstGeom>
          <a:noFill/>
        </p:spPr>
        <p:txBody>
          <a:bodyPr wrap="none" rtlCol="0">
            <a:spAutoFit/>
          </a:bodyPr>
          <a:lstStyle/>
          <a:p>
            <a:r>
              <a:rPr lang="en-US" sz="2800" b="1" dirty="0" smtClean="0">
                <a:solidFill>
                  <a:srgbClr val="F9E695"/>
                </a:solidFill>
              </a:rPr>
              <a:t>Redroot Pigweed</a:t>
            </a:r>
            <a:endParaRPr lang="en-US" sz="2800" b="1" dirty="0">
              <a:solidFill>
                <a:srgbClr val="F9E695"/>
              </a:solidFill>
            </a:endParaRPr>
          </a:p>
        </p:txBody>
      </p:sp>
    </p:spTree>
    <p:custDataLst>
      <p:tags r:id="rId1"/>
    </p:custDataLst>
    <p:extLst>
      <p:ext uri="{BB962C8B-B14F-4D97-AF65-F5344CB8AC3E}">
        <p14:creationId xmlns:p14="http://schemas.microsoft.com/office/powerpoint/2010/main" val="3040941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Small Grains in Rotation</a:t>
            </a:r>
            <a:endParaRPr lang="en-US" dirty="0"/>
          </a:p>
        </p:txBody>
      </p:sp>
      <p:sp>
        <p:nvSpPr>
          <p:cNvPr id="7" name="Content Placeholder 6"/>
          <p:cNvSpPr>
            <a:spLocks noGrp="1"/>
          </p:cNvSpPr>
          <p:nvPr>
            <p:ph idx="1"/>
            <p:custDataLst>
              <p:tags r:id="rId3"/>
            </p:custDataLst>
          </p:nvPr>
        </p:nvSpPr>
        <p:spPr>
          <a:xfrm>
            <a:off x="4861034" y="1600199"/>
            <a:ext cx="4267200" cy="4525963"/>
          </a:xfrm>
        </p:spPr>
        <p:txBody>
          <a:bodyPr>
            <a:normAutofit/>
          </a:bodyPr>
          <a:lstStyle/>
          <a:p>
            <a:r>
              <a:rPr lang="en-US" dirty="0" smtClean="0"/>
              <a:t>Cool season crops</a:t>
            </a:r>
          </a:p>
          <a:p>
            <a:r>
              <a:rPr lang="en-US" dirty="0"/>
              <a:t>H</a:t>
            </a:r>
            <a:r>
              <a:rPr lang="en-US" dirty="0" smtClean="0"/>
              <a:t>ave different times of planting and harvesting</a:t>
            </a:r>
          </a:p>
          <a:p>
            <a:r>
              <a:rPr lang="en-US" dirty="0"/>
              <a:t>M</a:t>
            </a:r>
            <a:r>
              <a:rPr lang="en-US" dirty="0" smtClean="0"/>
              <a:t>ay help reduce weeds </a:t>
            </a:r>
            <a:r>
              <a:rPr lang="en-US" dirty="0"/>
              <a:t>that thrive in row </a:t>
            </a:r>
            <a:r>
              <a:rPr lang="en-US" dirty="0" smtClean="0"/>
              <a:t>crop production</a:t>
            </a:r>
          </a:p>
        </p:txBody>
      </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6262" r="35833"/>
          <a:stretch/>
        </p:blipFill>
        <p:spPr>
          <a:xfrm>
            <a:off x="152400" y="1644140"/>
            <a:ext cx="4578676" cy="4482022"/>
          </a:xfrm>
          <a:prstGeom prst="rect">
            <a:avLst/>
          </a:prstGeom>
        </p:spPr>
      </p:pic>
    </p:spTree>
    <p:custDataLst>
      <p:tags r:id="rId1"/>
    </p:custDataLst>
    <p:extLst>
      <p:ext uri="{BB962C8B-B14F-4D97-AF65-F5344CB8AC3E}">
        <p14:creationId xmlns:p14="http://schemas.microsoft.com/office/powerpoint/2010/main" val="4124965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Perennial Forages</a:t>
            </a:r>
            <a:endParaRPr lang="en-US" dirty="0"/>
          </a:p>
        </p:txBody>
      </p:sp>
      <p:sp>
        <p:nvSpPr>
          <p:cNvPr id="3" name="Content Placeholder 2"/>
          <p:cNvSpPr>
            <a:spLocks noGrp="1"/>
          </p:cNvSpPr>
          <p:nvPr>
            <p:ph idx="1"/>
            <p:custDataLst>
              <p:tags r:id="rId3"/>
            </p:custDataLst>
          </p:nvPr>
        </p:nvSpPr>
        <p:spPr>
          <a:xfrm>
            <a:off x="152400" y="1600200"/>
            <a:ext cx="4114800" cy="4525963"/>
          </a:xfrm>
        </p:spPr>
        <p:txBody>
          <a:bodyPr>
            <a:normAutofit/>
          </a:bodyPr>
          <a:lstStyle/>
          <a:p>
            <a:r>
              <a:rPr lang="en-US" dirty="0" smtClean="0"/>
              <a:t>Provide </a:t>
            </a:r>
            <a:r>
              <a:rPr lang="en-US" dirty="0"/>
              <a:t>continuous soil cover to inhibit </a:t>
            </a:r>
            <a:r>
              <a:rPr lang="en-US" dirty="0" smtClean="0"/>
              <a:t>weeds </a:t>
            </a:r>
            <a:r>
              <a:rPr lang="en-US" dirty="0"/>
              <a:t>from </a:t>
            </a:r>
            <a:r>
              <a:rPr lang="en-US" dirty="0" smtClean="0"/>
              <a:t>germinating</a:t>
            </a:r>
          </a:p>
          <a:p>
            <a:r>
              <a:rPr lang="en-US" dirty="0" smtClean="0"/>
              <a:t>Multiple harvest times can set back annual and perennial weeds</a:t>
            </a:r>
            <a:endParaRPr lang="en-US" dirty="0"/>
          </a:p>
          <a:p>
            <a:endParaRPr lang="en-US"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8178" y="1676400"/>
            <a:ext cx="4446478" cy="4114800"/>
          </a:xfrm>
          <a:prstGeom prst="rect">
            <a:avLst/>
          </a:prstGeom>
        </p:spPr>
      </p:pic>
    </p:spTree>
    <p:custDataLst>
      <p:tags r:id="rId1"/>
    </p:custDataLst>
    <p:extLst>
      <p:ext uri="{BB962C8B-B14F-4D97-AF65-F5344CB8AC3E}">
        <p14:creationId xmlns:p14="http://schemas.microsoft.com/office/powerpoint/2010/main" val="1936688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Rotation and Weed Seed Study</a:t>
            </a:r>
            <a:endParaRPr lang="en-US" dirty="0"/>
          </a:p>
        </p:txBody>
      </p:sp>
      <p:sp>
        <p:nvSpPr>
          <p:cNvPr id="3" name="Content Placeholder 2"/>
          <p:cNvSpPr>
            <a:spLocks noGrp="1"/>
          </p:cNvSpPr>
          <p:nvPr>
            <p:ph idx="1"/>
            <p:custDataLst>
              <p:tags r:id="rId3"/>
            </p:custDataLst>
          </p:nvPr>
        </p:nvSpPr>
        <p:spPr>
          <a:xfrm>
            <a:off x="5562600" y="1684638"/>
            <a:ext cx="3276600" cy="4449763"/>
          </a:xfrm>
        </p:spPr>
        <p:txBody>
          <a:bodyPr/>
          <a:lstStyle/>
          <a:p>
            <a:pPr marL="0" indent="0">
              <a:buNone/>
            </a:pPr>
            <a:r>
              <a:rPr lang="en-US" dirty="0" smtClean="0"/>
              <a:t>Foxtail seeds in the soil were lower in a 4-year rotation that included oats and alfalfa</a:t>
            </a:r>
          </a:p>
        </p:txBody>
      </p:sp>
      <p:graphicFrame>
        <p:nvGraphicFramePr>
          <p:cNvPr id="5" name="Chart 4"/>
          <p:cNvGraphicFramePr>
            <a:graphicFrameLocks/>
          </p:cNvGraphicFramePr>
          <p:nvPr>
            <p:custDataLst>
              <p:tags r:id="rId4"/>
            </p:custDataLst>
            <p:extLst>
              <p:ext uri="{D42A27DB-BD31-4B8C-83A1-F6EECF244321}">
                <p14:modId xmlns:p14="http://schemas.microsoft.com/office/powerpoint/2010/main" val="4290990657"/>
              </p:ext>
            </p:extLst>
          </p:nvPr>
        </p:nvGraphicFramePr>
        <p:xfrm>
          <a:off x="228600" y="1676400"/>
          <a:ext cx="5029200" cy="4267200"/>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5"/>
            </p:custDataLst>
          </p:nvPr>
        </p:nvSpPr>
        <p:spPr>
          <a:xfrm>
            <a:off x="152400" y="5941497"/>
            <a:ext cx="5416868" cy="523220"/>
          </a:xfrm>
          <a:prstGeom prst="rect">
            <a:avLst/>
          </a:prstGeom>
          <a:noFill/>
        </p:spPr>
        <p:txBody>
          <a:bodyPr wrap="none" rtlCol="0">
            <a:spAutoFit/>
          </a:bodyPr>
          <a:lstStyle/>
          <a:p>
            <a:r>
              <a:rPr lang="en-US" sz="2800" dirty="0" err="1" smtClean="0">
                <a:solidFill>
                  <a:srgbClr val="800000"/>
                </a:solidFill>
              </a:rPr>
              <a:t>Haar</a:t>
            </a:r>
            <a:r>
              <a:rPr lang="en-US" sz="2800" dirty="0" smtClean="0">
                <a:solidFill>
                  <a:srgbClr val="800000"/>
                </a:solidFill>
              </a:rPr>
              <a:t> et al., 2008 (unpublished data)</a:t>
            </a:r>
            <a:endParaRPr lang="en-US" sz="2800" dirty="0">
              <a:solidFill>
                <a:srgbClr val="800000"/>
              </a:solidFill>
            </a:endParaRPr>
          </a:p>
        </p:txBody>
      </p:sp>
    </p:spTree>
    <p:custDataLst>
      <p:tags r:id="rId1"/>
    </p:custDataLst>
    <p:extLst>
      <p:ext uri="{BB962C8B-B14F-4D97-AF65-F5344CB8AC3E}">
        <p14:creationId xmlns:p14="http://schemas.microsoft.com/office/powerpoint/2010/main" val="2538006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Benefits of Diverse Rotations</a:t>
            </a:r>
            <a:endParaRPr lang="en-US" dirty="0"/>
          </a:p>
        </p:txBody>
      </p:sp>
      <p:sp>
        <p:nvSpPr>
          <p:cNvPr id="3" name="Content Placeholder 2"/>
          <p:cNvSpPr>
            <a:spLocks noGrp="1"/>
          </p:cNvSpPr>
          <p:nvPr>
            <p:ph idx="1"/>
            <p:custDataLst>
              <p:tags r:id="rId3"/>
            </p:custDataLst>
          </p:nvPr>
        </p:nvSpPr>
        <p:spPr>
          <a:xfrm>
            <a:off x="4631030" y="1641360"/>
            <a:ext cx="4512970" cy="4529023"/>
          </a:xfrm>
          <a:solidFill>
            <a:srgbClr val="6F8EBB">
              <a:alpha val="73000"/>
            </a:srgbClr>
          </a:solidFill>
        </p:spPr>
        <p:txBody>
          <a:bodyPr>
            <a:normAutofit lnSpcReduction="10000"/>
          </a:bodyPr>
          <a:lstStyle/>
          <a:p>
            <a:pPr marL="514350" indent="-514350">
              <a:buFont typeface="+mj-lt"/>
              <a:buAutoNum type="alphaUcPeriod"/>
            </a:pPr>
            <a:r>
              <a:rPr lang="en-US" sz="3600" dirty="0" smtClean="0">
                <a:solidFill>
                  <a:schemeClr val="tx1">
                    <a:lumMod val="65000"/>
                    <a:lumOff val="35000"/>
                  </a:schemeClr>
                </a:solidFill>
              </a:rPr>
              <a:t>Soil quality and fertility</a:t>
            </a:r>
            <a:endParaRPr lang="en-US" sz="3600" strike="sngStrike" dirty="0" smtClean="0">
              <a:solidFill>
                <a:schemeClr val="tx1">
                  <a:lumMod val="65000"/>
                  <a:lumOff val="35000"/>
                </a:schemeClr>
              </a:solidFill>
            </a:endParaRPr>
          </a:p>
          <a:p>
            <a:pPr marL="514350" indent="-514350">
              <a:buFont typeface="+mj-lt"/>
              <a:buAutoNum type="alphaUcPeriod"/>
            </a:pPr>
            <a:r>
              <a:rPr lang="en-US" sz="3600" dirty="0" smtClean="0">
                <a:solidFill>
                  <a:schemeClr val="tx1">
                    <a:lumMod val="65000"/>
                    <a:lumOff val="35000"/>
                  </a:schemeClr>
                </a:solidFill>
              </a:rPr>
              <a:t>Weed management</a:t>
            </a:r>
          </a:p>
          <a:p>
            <a:pPr marL="514350" indent="-514350">
              <a:buFont typeface="+mj-lt"/>
              <a:buAutoNum type="alphaUcPeriod"/>
            </a:pPr>
            <a:r>
              <a:rPr lang="en-US" sz="3600" b="1" dirty="0" smtClean="0"/>
              <a:t>Disease and insect management</a:t>
            </a:r>
          </a:p>
          <a:p>
            <a:pPr marL="514350" indent="-514350">
              <a:buFont typeface="+mj-lt"/>
              <a:buAutoNum type="alphaUcPeriod"/>
            </a:pPr>
            <a:r>
              <a:rPr lang="en-US" sz="3600" dirty="0" smtClean="0"/>
              <a:t>Other benefits</a:t>
            </a:r>
            <a:endParaRPr lang="en-US" sz="3600"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5834" r="17500"/>
          <a:stretch/>
        </p:blipFill>
        <p:spPr>
          <a:xfrm>
            <a:off x="0" y="1641360"/>
            <a:ext cx="4631030" cy="4529023"/>
          </a:xfrm>
          <a:prstGeom prst="rect">
            <a:avLst/>
          </a:prstGeom>
        </p:spPr>
      </p:pic>
    </p:spTree>
    <p:custDataLst>
      <p:tags r:id="rId1"/>
    </p:custDataLst>
    <p:extLst>
      <p:ext uri="{BB962C8B-B14F-4D97-AF65-F5344CB8AC3E}">
        <p14:creationId xmlns:p14="http://schemas.microsoft.com/office/powerpoint/2010/main" val="1441177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Rotation</a:t>
            </a:r>
            <a:endParaRPr lang="en-US" dirty="0"/>
          </a:p>
        </p:txBody>
      </p:sp>
      <p:sp>
        <p:nvSpPr>
          <p:cNvPr id="3" name="Content Placeholder 2"/>
          <p:cNvSpPr>
            <a:spLocks noGrp="1"/>
          </p:cNvSpPr>
          <p:nvPr>
            <p:ph idx="1"/>
            <p:custDataLst>
              <p:tags r:id="rId3"/>
            </p:custDataLst>
          </p:nvPr>
        </p:nvSpPr>
        <p:spPr>
          <a:xfrm>
            <a:off x="381000" y="1828800"/>
            <a:ext cx="4191000" cy="4038600"/>
          </a:xfrm>
        </p:spPr>
        <p:txBody>
          <a:bodyPr>
            <a:noAutofit/>
          </a:bodyPr>
          <a:lstStyle/>
          <a:p>
            <a:pPr marL="571500" indent="-571500">
              <a:buFont typeface="+mj-lt"/>
              <a:buAutoNum type="romanUcPeriod"/>
            </a:pPr>
            <a:r>
              <a:rPr lang="en-US" sz="3600" dirty="0" smtClean="0"/>
              <a:t>Definition</a:t>
            </a:r>
          </a:p>
          <a:p>
            <a:pPr marL="571500" indent="-571500">
              <a:buFont typeface="+mj-lt"/>
              <a:buAutoNum type="romanUcPeriod"/>
            </a:pPr>
            <a:r>
              <a:rPr lang="en-US" sz="3600" dirty="0" smtClean="0"/>
              <a:t>Benefits</a:t>
            </a:r>
          </a:p>
          <a:p>
            <a:pPr marL="571500" indent="-571500">
              <a:buFont typeface="+mj-lt"/>
              <a:buAutoNum type="romanUcPeriod"/>
            </a:pPr>
            <a:r>
              <a:rPr lang="en-US" sz="3600" dirty="0" smtClean="0"/>
              <a:t>NOP Standards</a:t>
            </a:r>
          </a:p>
          <a:p>
            <a:pPr marL="571500" indent="-571500">
              <a:buFont typeface="+mj-lt"/>
              <a:buAutoNum type="romanUcPeriod"/>
            </a:pPr>
            <a:r>
              <a:rPr lang="en-US" sz="3600" dirty="0" smtClean="0"/>
              <a:t>Planning </a:t>
            </a:r>
          </a:p>
          <a:p>
            <a:pPr marL="571500" indent="-571500">
              <a:buFont typeface="+mj-lt"/>
              <a:buAutoNum type="romanUcPeriod"/>
            </a:pPr>
            <a:r>
              <a:rPr lang="en-US" sz="3600" dirty="0" smtClean="0"/>
              <a:t>Examples</a:t>
            </a:r>
          </a:p>
        </p:txBody>
      </p:sp>
      <p:graphicFrame>
        <p:nvGraphicFramePr>
          <p:cNvPr id="5" name="Diagram 4"/>
          <p:cNvGraphicFramePr/>
          <p:nvPr>
            <p:custDataLst>
              <p:tags r:id="rId4"/>
            </p:custDataLst>
            <p:extLst>
              <p:ext uri="{D42A27DB-BD31-4B8C-83A1-F6EECF244321}">
                <p14:modId xmlns:p14="http://schemas.microsoft.com/office/powerpoint/2010/main" val="3756731786"/>
              </p:ext>
            </p:extLst>
          </p:nvPr>
        </p:nvGraphicFramePr>
        <p:xfrm>
          <a:off x="4876800" y="1787237"/>
          <a:ext cx="3962400" cy="386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1187397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52399" y="172151"/>
            <a:ext cx="8839200" cy="1143000"/>
          </a:xfrm>
        </p:spPr>
        <p:txBody>
          <a:bodyPr>
            <a:normAutofit/>
          </a:bodyPr>
          <a:lstStyle/>
          <a:p>
            <a:r>
              <a:rPr lang="en-US" dirty="0" smtClean="0"/>
              <a:t>Disease and Insect Management</a:t>
            </a:r>
            <a:endParaRPr lang="en-US" dirty="0"/>
          </a:p>
        </p:txBody>
      </p:sp>
      <p:sp>
        <p:nvSpPr>
          <p:cNvPr id="3" name="Content Placeholder 2"/>
          <p:cNvSpPr>
            <a:spLocks noGrp="1"/>
          </p:cNvSpPr>
          <p:nvPr>
            <p:ph idx="1"/>
            <p:custDataLst>
              <p:tags r:id="rId3"/>
            </p:custDataLst>
          </p:nvPr>
        </p:nvSpPr>
        <p:spPr>
          <a:xfrm>
            <a:off x="381000" y="5562600"/>
            <a:ext cx="8382000" cy="639763"/>
          </a:xfrm>
        </p:spPr>
        <p:txBody>
          <a:bodyPr>
            <a:normAutofit/>
          </a:bodyPr>
          <a:lstStyle/>
          <a:p>
            <a:pPr marL="0" indent="0">
              <a:buNone/>
            </a:pPr>
            <a:r>
              <a:rPr lang="en-US" dirty="0" smtClean="0"/>
              <a:t>Rotation breaks up disease and insect cycles</a:t>
            </a:r>
          </a:p>
        </p:txBody>
      </p:sp>
      <p:pic>
        <p:nvPicPr>
          <p:cNvPr id="1026" name="Picture 2" descr="http://www.ars.usda.gov/is/graphics/photos/300dpi/kesa/k7834-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2408"/>
          <a:stretch/>
        </p:blipFill>
        <p:spPr bwMode="auto">
          <a:xfrm>
            <a:off x="1890448" y="1391351"/>
            <a:ext cx="5363103" cy="4075298"/>
          </a:xfrm>
          <a:prstGeom prst="ellipse">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1890448" y="1752600"/>
            <a:ext cx="5577152" cy="3352800"/>
          </a:xfrm>
          <a:prstGeom prst="line">
            <a:avLst/>
          </a:prstGeom>
          <a:ln w="114300">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890448" y="1646240"/>
            <a:ext cx="5598173" cy="3535360"/>
          </a:xfrm>
          <a:prstGeom prst="line">
            <a:avLst/>
          </a:prstGeom>
          <a:ln w="114300">
            <a:solidFill>
              <a:srgbClr val="80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custDataLst>
              <p:tags r:id="rId4"/>
            </p:custDataLst>
          </p:nvPr>
        </p:nvSpPr>
        <p:spPr>
          <a:xfrm>
            <a:off x="3184640" y="1755875"/>
            <a:ext cx="2812886" cy="461665"/>
          </a:xfrm>
          <a:prstGeom prst="rect">
            <a:avLst/>
          </a:prstGeom>
          <a:noFill/>
        </p:spPr>
        <p:txBody>
          <a:bodyPr wrap="none" rtlCol="0">
            <a:spAutoFit/>
          </a:bodyPr>
          <a:lstStyle/>
          <a:p>
            <a:r>
              <a:rPr lang="en-US" sz="2400" b="1" dirty="0" smtClean="0">
                <a:solidFill>
                  <a:srgbClr val="F9E695"/>
                </a:solidFill>
              </a:rPr>
              <a:t>European corn borer</a:t>
            </a:r>
            <a:endParaRPr lang="en-US" sz="2400" b="1" dirty="0">
              <a:solidFill>
                <a:srgbClr val="F9E695"/>
              </a:solidFill>
            </a:endParaRPr>
          </a:p>
        </p:txBody>
      </p:sp>
    </p:spTree>
    <p:custDataLst>
      <p:tags r:id="rId1"/>
    </p:custDataLst>
    <p:extLst>
      <p:ext uri="{BB962C8B-B14F-4D97-AF65-F5344CB8AC3E}">
        <p14:creationId xmlns:p14="http://schemas.microsoft.com/office/powerpoint/2010/main" val="2460457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114300"/>
            <a:ext cx="9144000" cy="1104900"/>
          </a:xfrm>
        </p:spPr>
        <p:txBody>
          <a:bodyPr>
            <a:normAutofit/>
          </a:bodyPr>
          <a:lstStyle/>
          <a:p>
            <a:r>
              <a:rPr lang="en-US" sz="4000" dirty="0" smtClean="0"/>
              <a:t>Soybean Cyst Nematode Research</a:t>
            </a:r>
            <a:endParaRPr lang="en-US" sz="4000" dirty="0"/>
          </a:p>
        </p:txBody>
      </p:sp>
      <p:graphicFrame>
        <p:nvGraphicFramePr>
          <p:cNvPr id="4" name="Content Placeholder 3"/>
          <p:cNvGraphicFramePr>
            <a:graphicFrameLocks noGrp="1"/>
          </p:cNvGraphicFramePr>
          <p:nvPr>
            <p:ph idx="1"/>
            <p:custDataLst>
              <p:tags r:id="rId3"/>
            </p:custDataLst>
            <p:extLst>
              <p:ext uri="{D42A27DB-BD31-4B8C-83A1-F6EECF244321}">
                <p14:modId xmlns:p14="http://schemas.microsoft.com/office/powerpoint/2010/main" val="3635184556"/>
              </p:ext>
            </p:extLst>
          </p:nvPr>
        </p:nvGraphicFramePr>
        <p:xfrm>
          <a:off x="457200" y="1371600"/>
          <a:ext cx="8222339" cy="2895600"/>
        </p:xfrm>
        <a:graphic>
          <a:graphicData uri="http://schemas.openxmlformats.org/drawingml/2006/table">
            <a:tbl>
              <a:tblPr firstRow="1" bandRow="1">
                <a:effectLst>
                  <a:outerShdw blurRad="40000" dist="23000" dir="5400000" rotWithShape="0">
                    <a:srgbClr val="000000">
                      <a:alpha val="35000"/>
                    </a:srgbClr>
                  </a:outerShdw>
                  <a:reflection blurRad="6350" stA="52000" endA="300" endPos="35000" dir="5400000" sy="-100000" algn="bl" rotWithShape="0"/>
                </a:effectLst>
                <a:tableStyleId>{18603FDC-E32A-4AB5-989C-0864C3EAD2B8}</a:tableStyleId>
              </a:tblPr>
              <a:tblGrid>
                <a:gridCol w="4333617">
                  <a:extLst>
                    <a:ext uri="{9D8B030D-6E8A-4147-A177-3AD203B41FA5}">
                      <a16:colId xmlns="" xmlns:a16="http://schemas.microsoft.com/office/drawing/2014/main" val="20000"/>
                    </a:ext>
                  </a:extLst>
                </a:gridCol>
                <a:gridCol w="3888722">
                  <a:extLst>
                    <a:ext uri="{9D8B030D-6E8A-4147-A177-3AD203B41FA5}">
                      <a16:colId xmlns="" xmlns:a16="http://schemas.microsoft.com/office/drawing/2014/main" val="20001"/>
                    </a:ext>
                  </a:extLst>
                </a:gridCol>
              </a:tblGrid>
              <a:tr h="579120">
                <a:tc>
                  <a:txBody>
                    <a:bodyPr/>
                    <a:lstStyle/>
                    <a:p>
                      <a:r>
                        <a:rPr lang="en-US" sz="2800" dirty="0" smtClean="0">
                          <a:solidFill>
                            <a:srgbClr val="F9E695"/>
                          </a:solidFill>
                        </a:rPr>
                        <a:t>Rotation</a:t>
                      </a:r>
                      <a:endParaRPr lang="en-US" sz="2800" dirty="0">
                        <a:solidFill>
                          <a:srgbClr val="F9E695"/>
                        </a:solidFill>
                      </a:endParaRPr>
                    </a:p>
                  </a:txBody>
                  <a:tcPr anchor="ctr">
                    <a:lnB w="28575" cap="flat" cmpd="sng" algn="ctr">
                      <a:solidFill>
                        <a:srgbClr val="F9E695"/>
                      </a:solidFill>
                      <a:prstDash val="solid"/>
                      <a:round/>
                      <a:headEnd type="none" w="med" len="med"/>
                      <a:tailEnd type="none" w="med" len="med"/>
                    </a:lnB>
                    <a:solidFill>
                      <a:srgbClr val="800000"/>
                    </a:solidFill>
                  </a:tcPr>
                </a:tc>
                <a:tc>
                  <a:txBody>
                    <a:bodyPr/>
                    <a:lstStyle/>
                    <a:p>
                      <a:r>
                        <a:rPr lang="en-US" sz="2800" dirty="0" smtClean="0">
                          <a:solidFill>
                            <a:srgbClr val="F9E695"/>
                          </a:solidFill>
                        </a:rPr>
                        <a:t>SCN</a:t>
                      </a:r>
                      <a:r>
                        <a:rPr lang="en-US" sz="2800" baseline="0" dirty="0" smtClean="0">
                          <a:solidFill>
                            <a:srgbClr val="F9E695"/>
                          </a:solidFill>
                        </a:rPr>
                        <a:t> (eggs/100cc of soil)</a:t>
                      </a:r>
                      <a:endParaRPr lang="en-US" sz="2800" dirty="0">
                        <a:solidFill>
                          <a:srgbClr val="F9E695"/>
                        </a:solidFill>
                      </a:endParaRPr>
                    </a:p>
                  </a:txBody>
                  <a:tcPr anchor="ctr">
                    <a:lnB w="28575" cap="flat" cmpd="sng" algn="ctr">
                      <a:solidFill>
                        <a:srgbClr val="F9E695"/>
                      </a:solidFill>
                      <a:prstDash val="solid"/>
                      <a:round/>
                      <a:headEnd type="none" w="med" len="med"/>
                      <a:tailEnd type="none" w="med" len="med"/>
                    </a:lnB>
                    <a:solidFill>
                      <a:srgbClr val="800000"/>
                    </a:solidFill>
                  </a:tcPr>
                </a:tc>
                <a:extLst>
                  <a:ext uri="{0D108BD9-81ED-4DB2-BD59-A6C34878D82A}">
                    <a16:rowId xmlns="" xmlns:a16="http://schemas.microsoft.com/office/drawing/2014/main" val="10000"/>
                  </a:ext>
                </a:extLst>
              </a:tr>
              <a:tr h="579120">
                <a:tc>
                  <a:txBody>
                    <a:bodyPr/>
                    <a:lstStyle/>
                    <a:p>
                      <a:r>
                        <a:rPr lang="en-US" sz="2800" dirty="0" smtClean="0">
                          <a:solidFill>
                            <a:srgbClr val="F9E695"/>
                          </a:solidFill>
                        </a:rPr>
                        <a:t>Soybean once every 2 years</a:t>
                      </a:r>
                      <a:endParaRPr lang="en-US" sz="2800" dirty="0">
                        <a:solidFill>
                          <a:srgbClr val="F9E695"/>
                        </a:solidFill>
                      </a:endParaRPr>
                    </a:p>
                  </a:txBody>
                  <a:tcPr anchor="ctr">
                    <a:lnT w="28575" cap="flat" cmpd="sng" algn="ctr">
                      <a:solidFill>
                        <a:srgbClr val="F9E695"/>
                      </a:solidFill>
                      <a:prstDash val="solid"/>
                      <a:round/>
                      <a:headEnd type="none" w="med" len="med"/>
                      <a:tailEnd type="none" w="med" len="med"/>
                    </a:lnT>
                    <a:solidFill>
                      <a:srgbClr val="800000"/>
                    </a:solidFill>
                  </a:tcPr>
                </a:tc>
                <a:tc>
                  <a:txBody>
                    <a:bodyPr/>
                    <a:lstStyle/>
                    <a:p>
                      <a:pPr algn="ctr"/>
                      <a:r>
                        <a:rPr lang="en-US" sz="2800" dirty="0" smtClean="0">
                          <a:solidFill>
                            <a:srgbClr val="F9E695"/>
                          </a:solidFill>
                        </a:rPr>
                        <a:t>3657</a:t>
                      </a:r>
                      <a:endParaRPr lang="en-US" sz="2800" dirty="0">
                        <a:solidFill>
                          <a:srgbClr val="F9E695"/>
                        </a:solidFill>
                      </a:endParaRPr>
                    </a:p>
                  </a:txBody>
                  <a:tcPr anchor="ctr">
                    <a:lnT w="28575" cap="flat" cmpd="sng" algn="ctr">
                      <a:solidFill>
                        <a:srgbClr val="F9E695"/>
                      </a:solidFill>
                      <a:prstDash val="solid"/>
                      <a:round/>
                      <a:headEnd type="none" w="med" len="med"/>
                      <a:tailEnd type="none" w="med" len="med"/>
                    </a:lnT>
                    <a:solidFill>
                      <a:srgbClr val="800000"/>
                    </a:solidFill>
                  </a:tcPr>
                </a:tc>
                <a:extLst>
                  <a:ext uri="{0D108BD9-81ED-4DB2-BD59-A6C34878D82A}">
                    <a16:rowId xmlns="" xmlns:a16="http://schemas.microsoft.com/office/drawing/2014/main" val="10001"/>
                  </a:ext>
                </a:extLst>
              </a:tr>
              <a:tr h="579120">
                <a:tc>
                  <a:txBody>
                    <a:bodyPr/>
                    <a:lstStyle/>
                    <a:p>
                      <a:r>
                        <a:rPr lang="en-US" sz="2800" dirty="0" smtClean="0">
                          <a:solidFill>
                            <a:srgbClr val="F9E695"/>
                          </a:solidFill>
                        </a:rPr>
                        <a:t>Soybean once every</a:t>
                      </a:r>
                      <a:r>
                        <a:rPr lang="en-US" sz="2800" baseline="0" dirty="0" smtClean="0">
                          <a:solidFill>
                            <a:srgbClr val="F9E695"/>
                          </a:solidFill>
                        </a:rPr>
                        <a:t> 3</a:t>
                      </a:r>
                      <a:r>
                        <a:rPr lang="en-US" sz="2800" dirty="0" smtClean="0">
                          <a:solidFill>
                            <a:srgbClr val="F9E695"/>
                          </a:solidFill>
                        </a:rPr>
                        <a:t> years</a:t>
                      </a:r>
                      <a:endParaRPr lang="en-US" sz="2800" dirty="0">
                        <a:solidFill>
                          <a:srgbClr val="F9E695"/>
                        </a:solidFill>
                      </a:endParaRPr>
                    </a:p>
                  </a:txBody>
                  <a:tcPr anchor="ctr">
                    <a:solidFill>
                      <a:srgbClr val="800000"/>
                    </a:solidFill>
                  </a:tcPr>
                </a:tc>
                <a:tc>
                  <a:txBody>
                    <a:bodyPr/>
                    <a:lstStyle/>
                    <a:p>
                      <a:pPr algn="ctr"/>
                      <a:r>
                        <a:rPr lang="en-US" sz="2800" dirty="0" smtClean="0">
                          <a:solidFill>
                            <a:srgbClr val="F9E695"/>
                          </a:solidFill>
                        </a:rPr>
                        <a:t>1306</a:t>
                      </a:r>
                      <a:endParaRPr lang="en-US" sz="2800" dirty="0">
                        <a:solidFill>
                          <a:srgbClr val="F9E695"/>
                        </a:solidFill>
                      </a:endParaRPr>
                    </a:p>
                  </a:txBody>
                  <a:tcPr anchor="ctr">
                    <a:solidFill>
                      <a:srgbClr val="800000"/>
                    </a:solidFill>
                  </a:tcPr>
                </a:tc>
                <a:extLst>
                  <a:ext uri="{0D108BD9-81ED-4DB2-BD59-A6C34878D82A}">
                    <a16:rowId xmlns="" xmlns:a16="http://schemas.microsoft.com/office/drawing/2014/main" val="10002"/>
                  </a:ext>
                </a:extLst>
              </a:tr>
              <a:tr h="579120">
                <a:tc>
                  <a:txBody>
                    <a:bodyPr/>
                    <a:lstStyle/>
                    <a:p>
                      <a:r>
                        <a:rPr lang="en-US" sz="2800" dirty="0" smtClean="0">
                          <a:solidFill>
                            <a:srgbClr val="F9E695"/>
                          </a:solidFill>
                        </a:rPr>
                        <a:t>Soybean once every 4</a:t>
                      </a:r>
                      <a:r>
                        <a:rPr lang="en-US" sz="2800" baseline="0" dirty="0" smtClean="0">
                          <a:solidFill>
                            <a:srgbClr val="F9E695"/>
                          </a:solidFill>
                        </a:rPr>
                        <a:t> years</a:t>
                      </a:r>
                      <a:endParaRPr lang="en-US" sz="2800" dirty="0">
                        <a:solidFill>
                          <a:srgbClr val="F9E695"/>
                        </a:solidFill>
                      </a:endParaRPr>
                    </a:p>
                  </a:txBody>
                  <a:tcPr anchor="ctr">
                    <a:solidFill>
                      <a:srgbClr val="800000"/>
                    </a:solidFill>
                  </a:tcPr>
                </a:tc>
                <a:tc>
                  <a:txBody>
                    <a:bodyPr/>
                    <a:lstStyle/>
                    <a:p>
                      <a:pPr algn="ctr"/>
                      <a:r>
                        <a:rPr lang="en-US" sz="2800" dirty="0" smtClean="0">
                          <a:solidFill>
                            <a:srgbClr val="F9E695"/>
                          </a:solidFill>
                        </a:rPr>
                        <a:t>496</a:t>
                      </a:r>
                      <a:endParaRPr lang="en-US" sz="2800" dirty="0">
                        <a:solidFill>
                          <a:srgbClr val="F9E695"/>
                        </a:solidFill>
                      </a:endParaRPr>
                    </a:p>
                  </a:txBody>
                  <a:tcPr anchor="ctr">
                    <a:solidFill>
                      <a:srgbClr val="800000"/>
                    </a:solidFill>
                  </a:tcPr>
                </a:tc>
                <a:extLst>
                  <a:ext uri="{0D108BD9-81ED-4DB2-BD59-A6C34878D82A}">
                    <a16:rowId xmlns="" xmlns:a16="http://schemas.microsoft.com/office/drawing/2014/main" val="10003"/>
                  </a:ext>
                </a:extLst>
              </a:tr>
              <a:tr h="579120">
                <a:tc>
                  <a:txBody>
                    <a:bodyPr/>
                    <a:lstStyle/>
                    <a:p>
                      <a:r>
                        <a:rPr lang="en-US" sz="2800" dirty="0" smtClean="0">
                          <a:solidFill>
                            <a:srgbClr val="F9E695"/>
                          </a:solidFill>
                        </a:rPr>
                        <a:t>No soybean in rotation</a:t>
                      </a:r>
                      <a:endParaRPr lang="en-US" sz="2800" dirty="0">
                        <a:solidFill>
                          <a:srgbClr val="F9E695"/>
                        </a:solidFill>
                      </a:endParaRPr>
                    </a:p>
                  </a:txBody>
                  <a:tcPr anchor="ctr">
                    <a:solidFill>
                      <a:srgbClr val="800000"/>
                    </a:solidFill>
                  </a:tcPr>
                </a:tc>
                <a:tc>
                  <a:txBody>
                    <a:bodyPr/>
                    <a:lstStyle/>
                    <a:p>
                      <a:pPr algn="ctr"/>
                      <a:r>
                        <a:rPr lang="en-US" sz="2800" dirty="0" smtClean="0">
                          <a:solidFill>
                            <a:srgbClr val="F9E695"/>
                          </a:solidFill>
                        </a:rPr>
                        <a:t>0</a:t>
                      </a:r>
                      <a:endParaRPr lang="en-US" sz="2800" dirty="0">
                        <a:solidFill>
                          <a:srgbClr val="F9E695"/>
                        </a:solidFill>
                      </a:endParaRPr>
                    </a:p>
                  </a:txBody>
                  <a:tcPr anchor="ctr">
                    <a:solidFill>
                      <a:srgbClr val="800000"/>
                    </a:solidFill>
                  </a:tcPr>
                </a:tc>
                <a:extLst>
                  <a:ext uri="{0D108BD9-81ED-4DB2-BD59-A6C34878D82A}">
                    <a16:rowId xmlns="" xmlns:a16="http://schemas.microsoft.com/office/drawing/2014/main" val="10004"/>
                  </a:ext>
                </a:extLst>
              </a:tr>
            </a:tbl>
          </a:graphicData>
        </a:graphic>
      </p:graphicFrame>
      <p:sp>
        <p:nvSpPr>
          <p:cNvPr id="5" name="TextBox 4"/>
          <p:cNvSpPr txBox="1"/>
          <p:nvPr>
            <p:custDataLst>
              <p:tags r:id="rId4"/>
            </p:custDataLst>
          </p:nvPr>
        </p:nvSpPr>
        <p:spPr>
          <a:xfrm>
            <a:off x="685800" y="5338465"/>
            <a:ext cx="7772400" cy="1200329"/>
          </a:xfrm>
          <a:prstGeom prst="rect">
            <a:avLst/>
          </a:prstGeom>
          <a:noFill/>
        </p:spPr>
        <p:txBody>
          <a:bodyPr wrap="square" rtlCol="0">
            <a:spAutoFit/>
          </a:bodyPr>
          <a:lstStyle/>
          <a:p>
            <a:pPr algn="ctr"/>
            <a:r>
              <a:rPr lang="en-US" sz="3600" dirty="0" smtClean="0">
                <a:solidFill>
                  <a:srgbClr val="800000"/>
                </a:solidFill>
              </a:rPr>
              <a:t>The more soybean is grown in a field, the more prevalent SCN becomes</a:t>
            </a:r>
            <a:endParaRPr lang="en-US" sz="3600" dirty="0">
              <a:solidFill>
                <a:srgbClr val="800000"/>
              </a:solidFill>
            </a:endParaRPr>
          </a:p>
        </p:txBody>
      </p:sp>
      <p:sp>
        <p:nvSpPr>
          <p:cNvPr id="3" name="TextBox 2"/>
          <p:cNvSpPr txBox="1"/>
          <p:nvPr>
            <p:custDataLst>
              <p:tags r:id="rId5"/>
            </p:custDataLst>
          </p:nvPr>
        </p:nvSpPr>
        <p:spPr>
          <a:xfrm>
            <a:off x="457200" y="4279612"/>
            <a:ext cx="6002862" cy="523220"/>
          </a:xfrm>
          <a:prstGeom prst="rect">
            <a:avLst/>
          </a:prstGeom>
          <a:noFill/>
        </p:spPr>
        <p:txBody>
          <a:bodyPr wrap="none" rtlCol="0">
            <a:spAutoFit/>
          </a:bodyPr>
          <a:lstStyle/>
          <a:p>
            <a:r>
              <a:rPr lang="en-US" sz="2800" dirty="0" smtClean="0">
                <a:solidFill>
                  <a:schemeClr val="tx1">
                    <a:lumMod val="85000"/>
                    <a:lumOff val="15000"/>
                  </a:schemeClr>
                </a:solidFill>
              </a:rPr>
              <a:t>Threshold for damage &gt; 500 eggs/100cc</a:t>
            </a:r>
            <a:endParaRPr lang="en-US" sz="2800" dirty="0">
              <a:solidFill>
                <a:schemeClr val="tx1">
                  <a:lumMod val="85000"/>
                  <a:lumOff val="15000"/>
                </a:schemeClr>
              </a:solidFill>
            </a:endParaRPr>
          </a:p>
        </p:txBody>
      </p:sp>
      <p:sp>
        <p:nvSpPr>
          <p:cNvPr id="6" name="Rectangle 5"/>
          <p:cNvSpPr/>
          <p:nvPr>
            <p:custDataLst>
              <p:tags r:id="rId6"/>
            </p:custDataLst>
          </p:nvPr>
        </p:nvSpPr>
        <p:spPr>
          <a:xfrm>
            <a:off x="457200" y="2057400"/>
            <a:ext cx="8222339" cy="990600"/>
          </a:xfrm>
          <a:prstGeom prst="rect">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custDataLst>
              <p:tags r:id="rId7"/>
            </p:custDataLst>
          </p:nvPr>
        </p:nvSpPr>
        <p:spPr>
          <a:xfrm>
            <a:off x="6469393" y="4829269"/>
            <a:ext cx="2281330" cy="461665"/>
          </a:xfrm>
          <a:prstGeom prst="rect">
            <a:avLst/>
          </a:prstGeom>
          <a:noFill/>
        </p:spPr>
        <p:txBody>
          <a:bodyPr wrap="none" rtlCol="0">
            <a:spAutoFit/>
          </a:bodyPr>
          <a:lstStyle/>
          <a:p>
            <a:r>
              <a:rPr lang="en-US" sz="2400" dirty="0" smtClean="0">
                <a:solidFill>
                  <a:srgbClr val="800000"/>
                </a:solidFill>
              </a:rPr>
              <a:t>Chen et al., 2012</a:t>
            </a:r>
            <a:endParaRPr lang="en-US" sz="2400" dirty="0">
              <a:solidFill>
                <a:srgbClr val="800000"/>
              </a:solidFill>
            </a:endParaRPr>
          </a:p>
        </p:txBody>
      </p:sp>
    </p:spTree>
    <p:custDataLst>
      <p:tags r:id="rId1"/>
    </p:custDataLst>
    <p:extLst>
      <p:ext uri="{BB962C8B-B14F-4D97-AF65-F5344CB8AC3E}">
        <p14:creationId xmlns:p14="http://schemas.microsoft.com/office/powerpoint/2010/main" val="33853559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Examples</a:t>
            </a:r>
            <a:endParaRPr lang="en-US" dirty="0"/>
          </a:p>
        </p:txBody>
      </p:sp>
      <p:graphicFrame>
        <p:nvGraphicFramePr>
          <p:cNvPr id="4" name="Content Placeholder 3"/>
          <p:cNvGraphicFramePr>
            <a:graphicFrameLocks noGrp="1"/>
          </p:cNvGraphicFramePr>
          <p:nvPr>
            <p:ph idx="1"/>
            <p:custDataLst>
              <p:tags r:id="rId3"/>
            </p:custDataLst>
            <p:extLst>
              <p:ext uri="{D42A27DB-BD31-4B8C-83A1-F6EECF244321}">
                <p14:modId xmlns:p14="http://schemas.microsoft.com/office/powerpoint/2010/main" val="1868052687"/>
              </p:ext>
            </p:extLst>
          </p:nvPr>
        </p:nvGraphicFramePr>
        <p:xfrm>
          <a:off x="152400" y="1600200"/>
          <a:ext cx="8839200" cy="4449764"/>
        </p:xfrm>
        <a:graphic>
          <a:graphicData uri="http://schemas.openxmlformats.org/drawingml/2006/table">
            <a:tbl>
              <a:tblPr firstRow="1" bandRow="1">
                <a:tableStyleId>{18603FDC-E32A-4AB5-989C-0864C3EAD2B8}</a:tableStyleId>
              </a:tblPr>
              <a:tblGrid>
                <a:gridCol w="2122482">
                  <a:extLst>
                    <a:ext uri="{9D8B030D-6E8A-4147-A177-3AD203B41FA5}">
                      <a16:colId xmlns="" xmlns:a16="http://schemas.microsoft.com/office/drawing/2014/main" val="20000"/>
                    </a:ext>
                  </a:extLst>
                </a:gridCol>
                <a:gridCol w="3966625">
                  <a:extLst>
                    <a:ext uri="{9D8B030D-6E8A-4147-A177-3AD203B41FA5}">
                      <a16:colId xmlns="" xmlns:a16="http://schemas.microsoft.com/office/drawing/2014/main" val="20001"/>
                    </a:ext>
                  </a:extLst>
                </a:gridCol>
                <a:gridCol w="2750093">
                  <a:extLst>
                    <a:ext uri="{9D8B030D-6E8A-4147-A177-3AD203B41FA5}">
                      <a16:colId xmlns="" xmlns:a16="http://schemas.microsoft.com/office/drawing/2014/main" val="20002"/>
                    </a:ext>
                  </a:extLst>
                </a:gridCol>
              </a:tblGrid>
              <a:tr h="1112441">
                <a:tc>
                  <a:txBody>
                    <a:bodyPr/>
                    <a:lstStyle/>
                    <a:p>
                      <a:pPr algn="ctr"/>
                      <a:r>
                        <a:rPr lang="en-US" sz="3000" dirty="0" smtClean="0">
                          <a:solidFill>
                            <a:srgbClr val="800000"/>
                          </a:solidFill>
                        </a:rPr>
                        <a:t>Crop</a:t>
                      </a:r>
                      <a:endParaRPr lang="en-US" sz="3000" dirty="0">
                        <a:solidFill>
                          <a:srgbClr val="800000"/>
                        </a:solidFill>
                      </a:endParaRPr>
                    </a:p>
                  </a:txBody>
                  <a:tcPr anchor="ctr">
                    <a:lnL w="9525" cap="flat" cmpd="sng" algn="ctr">
                      <a:noFill/>
                      <a:prstDash val="solid"/>
                    </a:lnL>
                    <a:lnR>
                      <a:noFill/>
                    </a:lnR>
                    <a:lnT w="9525" cap="flat" cmpd="sng" algn="ctr">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3">
                        <a:lumMod val="60000"/>
                        <a:lumOff val="40000"/>
                      </a:schemeClr>
                    </a:solidFill>
                  </a:tcPr>
                </a:tc>
                <a:tc>
                  <a:txBody>
                    <a:bodyPr/>
                    <a:lstStyle/>
                    <a:p>
                      <a:pPr algn="ctr"/>
                      <a:r>
                        <a:rPr lang="en-US" sz="3000" dirty="0" smtClean="0">
                          <a:solidFill>
                            <a:srgbClr val="800000"/>
                          </a:solidFill>
                        </a:rPr>
                        <a:t>Pest</a:t>
                      </a:r>
                      <a:endParaRPr lang="en-US" sz="3000" dirty="0">
                        <a:solidFill>
                          <a:srgbClr val="800000"/>
                        </a:solidFill>
                      </a:endParaRPr>
                    </a:p>
                  </a:txBody>
                  <a:tcPr anchor="ctr">
                    <a:lnL>
                      <a:noFill/>
                    </a:lnL>
                    <a:lnR>
                      <a:noFill/>
                    </a:lnR>
                    <a:lnT w="9525" cap="flat" cmpd="sng" algn="ctr">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3">
                        <a:lumMod val="60000"/>
                        <a:lumOff val="40000"/>
                      </a:schemeClr>
                    </a:solidFill>
                  </a:tcPr>
                </a:tc>
                <a:tc>
                  <a:txBody>
                    <a:bodyPr/>
                    <a:lstStyle/>
                    <a:p>
                      <a:pPr algn="ctr"/>
                      <a:r>
                        <a:rPr lang="en-US" sz="3000" dirty="0" smtClean="0">
                          <a:solidFill>
                            <a:srgbClr val="800000"/>
                          </a:solidFill>
                        </a:rPr>
                        <a:t>Rotation Period</a:t>
                      </a:r>
                      <a:endParaRPr lang="en-US" sz="3000" dirty="0">
                        <a:solidFill>
                          <a:srgbClr val="800000"/>
                        </a:solidFill>
                      </a:endParaRPr>
                    </a:p>
                  </a:txBody>
                  <a:tcPr anchor="ctr">
                    <a:lnL>
                      <a:noFill/>
                    </a:lnL>
                    <a:lnR w="9525" cap="flat" cmpd="sng" algn="ctr">
                      <a:noFill/>
                      <a:prstDash val="solid"/>
                    </a:lnR>
                    <a:lnT w="9525" cap="flat" cmpd="sng" algn="ctr">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3">
                        <a:lumMod val="60000"/>
                        <a:lumOff val="40000"/>
                      </a:schemeClr>
                    </a:solidFill>
                  </a:tcPr>
                </a:tc>
                <a:extLst>
                  <a:ext uri="{0D108BD9-81ED-4DB2-BD59-A6C34878D82A}">
                    <a16:rowId xmlns="" xmlns:a16="http://schemas.microsoft.com/office/drawing/2014/main" val="10000"/>
                  </a:ext>
                </a:extLst>
              </a:tr>
              <a:tr h="1112441">
                <a:tc>
                  <a:txBody>
                    <a:bodyPr/>
                    <a:lstStyle/>
                    <a:p>
                      <a:pPr algn="ctr"/>
                      <a:r>
                        <a:rPr lang="en-US" sz="3000" dirty="0" smtClean="0">
                          <a:solidFill>
                            <a:srgbClr val="800000"/>
                          </a:solidFill>
                        </a:rPr>
                        <a:t>Corn</a:t>
                      </a:r>
                      <a:endParaRPr lang="en-US" sz="3000" dirty="0">
                        <a:solidFill>
                          <a:srgbClr val="800000"/>
                        </a:solidFill>
                      </a:endParaRPr>
                    </a:p>
                  </a:txBody>
                  <a:tcPr anchor="ctr">
                    <a:lnL w="9525" cap="flat" cmpd="sng" algn="ctr">
                      <a:noFill/>
                      <a:prstDash val="solid"/>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cell3D prstMaterial="dkEdge">
                      <a:bevel/>
                      <a:lightRig rig="flood" dir="t"/>
                    </a:cell3D>
                    <a:solidFill>
                      <a:schemeClr val="accent3">
                        <a:lumMod val="60000"/>
                        <a:lumOff val="40000"/>
                      </a:schemeClr>
                    </a:solidFill>
                  </a:tcPr>
                </a:tc>
                <a:tc>
                  <a:txBody>
                    <a:bodyPr/>
                    <a:lstStyle/>
                    <a:p>
                      <a:pPr algn="ctr"/>
                      <a:r>
                        <a:rPr lang="en-US" sz="3000" dirty="0" smtClean="0">
                          <a:solidFill>
                            <a:srgbClr val="800000"/>
                          </a:solidFill>
                        </a:rPr>
                        <a:t>Corn</a:t>
                      </a:r>
                      <a:r>
                        <a:rPr lang="en-US" sz="3000" baseline="0" dirty="0" smtClean="0">
                          <a:solidFill>
                            <a:srgbClr val="800000"/>
                          </a:solidFill>
                        </a:rPr>
                        <a:t> root worm</a:t>
                      </a:r>
                      <a:endParaRPr lang="en-US" sz="3000" dirty="0">
                        <a:solidFill>
                          <a:srgbClr val="800000"/>
                        </a:solidFill>
                      </a:endParaRPr>
                    </a:p>
                  </a:txBody>
                  <a:tcPr anchor="ctr">
                    <a:lnL>
                      <a:noFill/>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cell3D prstMaterial="dkEdge">
                      <a:bevel/>
                      <a:lightRig rig="flood" dir="t"/>
                    </a:cell3D>
                    <a:solidFill>
                      <a:schemeClr val="accent3">
                        <a:lumMod val="60000"/>
                        <a:lumOff val="40000"/>
                      </a:schemeClr>
                    </a:solidFill>
                  </a:tcPr>
                </a:tc>
                <a:tc>
                  <a:txBody>
                    <a:bodyPr/>
                    <a:lstStyle/>
                    <a:p>
                      <a:pPr algn="ctr"/>
                      <a:r>
                        <a:rPr lang="en-US" sz="3000" dirty="0" smtClean="0">
                          <a:solidFill>
                            <a:srgbClr val="800000"/>
                          </a:solidFill>
                        </a:rPr>
                        <a:t>1-2 years</a:t>
                      </a:r>
                      <a:endParaRPr lang="en-US" sz="3000" dirty="0">
                        <a:solidFill>
                          <a:srgbClr val="800000"/>
                        </a:solidFill>
                      </a:endParaRPr>
                    </a:p>
                  </a:txBody>
                  <a:tcPr anchor="ctr">
                    <a:lnL>
                      <a:noFill/>
                    </a:lnL>
                    <a:lnR w="9525" cap="flat" cmpd="sng" algn="ctr">
                      <a:noFill/>
                      <a:prstDash val="soli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cell3D prstMaterial="dkEdge">
                      <a:bevel/>
                      <a:lightRig rig="flood" dir="t"/>
                    </a:cell3D>
                    <a:solidFill>
                      <a:schemeClr val="accent3">
                        <a:lumMod val="60000"/>
                        <a:lumOff val="40000"/>
                      </a:schemeClr>
                    </a:solidFill>
                  </a:tcPr>
                </a:tc>
                <a:extLst>
                  <a:ext uri="{0D108BD9-81ED-4DB2-BD59-A6C34878D82A}">
                    <a16:rowId xmlns="" xmlns:a16="http://schemas.microsoft.com/office/drawing/2014/main" val="10001"/>
                  </a:ext>
                </a:extLst>
              </a:tr>
              <a:tr h="1112441">
                <a:tc>
                  <a:txBody>
                    <a:bodyPr/>
                    <a:lstStyle/>
                    <a:p>
                      <a:pPr algn="ctr"/>
                      <a:r>
                        <a:rPr lang="en-US" sz="3000" dirty="0" smtClean="0">
                          <a:solidFill>
                            <a:srgbClr val="800000"/>
                          </a:solidFill>
                        </a:rPr>
                        <a:t>Soybean</a:t>
                      </a:r>
                      <a:endParaRPr lang="en-US" sz="3000" dirty="0">
                        <a:solidFill>
                          <a:srgbClr val="800000"/>
                        </a:solidFill>
                      </a:endParaRPr>
                    </a:p>
                  </a:txBody>
                  <a:tcPr anchor="ctr">
                    <a:lnL w="9525" cap="flat" cmpd="sng" algn="ctr">
                      <a:noFill/>
                      <a:prstDash val="solid"/>
                    </a:lnL>
                    <a:lnR>
                      <a:noFill/>
                    </a:lnR>
                    <a:lnT>
                      <a:noFill/>
                    </a:lnT>
                    <a:lnB>
                      <a:noFill/>
                    </a:lnB>
                    <a:lnTlToBr w="12700" cmpd="sng">
                      <a:noFill/>
                      <a:prstDash val="solid"/>
                    </a:lnTlToBr>
                    <a:lnBlToTr w="12700" cmpd="sng">
                      <a:noFill/>
                      <a:prstDash val="solid"/>
                    </a:lnBlToTr>
                    <a:cell3D prstMaterial="dkEdge">
                      <a:bevel/>
                      <a:lightRig rig="flood" dir="t"/>
                    </a:cell3D>
                    <a:solidFill>
                      <a:schemeClr val="accent3">
                        <a:lumMod val="60000"/>
                        <a:lumOff val="40000"/>
                      </a:schemeClr>
                    </a:solidFill>
                  </a:tcPr>
                </a:tc>
                <a:tc>
                  <a:txBody>
                    <a:bodyPr/>
                    <a:lstStyle/>
                    <a:p>
                      <a:pPr algn="ctr"/>
                      <a:r>
                        <a:rPr lang="en-US" sz="3000" dirty="0" smtClean="0">
                          <a:solidFill>
                            <a:srgbClr val="800000"/>
                          </a:solidFill>
                        </a:rPr>
                        <a:t>Soybean cyst</a:t>
                      </a:r>
                      <a:r>
                        <a:rPr lang="en-US" sz="3000" baseline="0" dirty="0" smtClean="0">
                          <a:solidFill>
                            <a:srgbClr val="800000"/>
                          </a:solidFill>
                        </a:rPr>
                        <a:t> nematode</a:t>
                      </a:r>
                      <a:endParaRPr lang="en-US" sz="3000" dirty="0">
                        <a:solidFill>
                          <a:srgbClr val="800000"/>
                        </a:solidFill>
                      </a:endParaRPr>
                    </a:p>
                  </a:txBody>
                  <a:tcPr anchor="ctr">
                    <a:lnL>
                      <a:noFill/>
                    </a:lnL>
                    <a:lnR>
                      <a:noFill/>
                    </a:lnR>
                    <a:lnT>
                      <a:noFill/>
                    </a:lnT>
                    <a:lnB>
                      <a:noFill/>
                    </a:lnB>
                    <a:lnTlToBr w="12700" cmpd="sng">
                      <a:noFill/>
                      <a:prstDash val="solid"/>
                    </a:lnTlToBr>
                    <a:lnBlToTr w="12700" cmpd="sng">
                      <a:noFill/>
                      <a:prstDash val="solid"/>
                    </a:lnBlToTr>
                    <a:cell3D prstMaterial="dkEdge">
                      <a:bevel/>
                      <a:lightRig rig="flood" dir="t"/>
                    </a:cell3D>
                    <a:solidFill>
                      <a:schemeClr val="accent3">
                        <a:lumMod val="60000"/>
                        <a:lumOff val="40000"/>
                      </a:schemeClr>
                    </a:solidFill>
                  </a:tcPr>
                </a:tc>
                <a:tc>
                  <a:txBody>
                    <a:bodyPr/>
                    <a:lstStyle/>
                    <a:p>
                      <a:pPr algn="ctr"/>
                      <a:r>
                        <a:rPr lang="en-US" sz="3000" dirty="0" smtClean="0">
                          <a:solidFill>
                            <a:srgbClr val="800000"/>
                          </a:solidFill>
                        </a:rPr>
                        <a:t>3-5 years</a:t>
                      </a:r>
                      <a:endParaRPr lang="en-US" sz="3000" dirty="0">
                        <a:solidFill>
                          <a:srgbClr val="800000"/>
                        </a:solidFill>
                      </a:endParaRPr>
                    </a:p>
                  </a:txBody>
                  <a:tcPr anchor="ctr">
                    <a:lnL>
                      <a:noFill/>
                    </a:lnL>
                    <a:lnR w="9525" cap="flat" cmpd="sng" algn="ctr">
                      <a:noFill/>
                      <a:prstDash val="solid"/>
                    </a:lnR>
                    <a:lnT>
                      <a:noFill/>
                    </a:lnT>
                    <a:lnB>
                      <a:noFill/>
                    </a:lnB>
                    <a:lnTlToBr w="12700" cmpd="sng">
                      <a:noFill/>
                      <a:prstDash val="solid"/>
                    </a:lnTlToBr>
                    <a:lnBlToTr w="12700" cmpd="sng">
                      <a:noFill/>
                      <a:prstDash val="solid"/>
                    </a:lnBlToTr>
                    <a:cell3D prstMaterial="dkEdge">
                      <a:bevel/>
                      <a:lightRig rig="flood" dir="t"/>
                    </a:cell3D>
                    <a:solidFill>
                      <a:schemeClr val="accent3">
                        <a:lumMod val="60000"/>
                        <a:lumOff val="40000"/>
                      </a:schemeClr>
                    </a:solidFill>
                  </a:tcPr>
                </a:tc>
                <a:extLst>
                  <a:ext uri="{0D108BD9-81ED-4DB2-BD59-A6C34878D82A}">
                    <a16:rowId xmlns="" xmlns:a16="http://schemas.microsoft.com/office/drawing/2014/main" val="10002"/>
                  </a:ext>
                </a:extLst>
              </a:tr>
              <a:tr h="1112441">
                <a:tc>
                  <a:txBody>
                    <a:bodyPr/>
                    <a:lstStyle/>
                    <a:p>
                      <a:pPr algn="ctr"/>
                      <a:r>
                        <a:rPr lang="en-US" sz="3000" dirty="0" smtClean="0">
                          <a:solidFill>
                            <a:srgbClr val="800000"/>
                          </a:solidFill>
                        </a:rPr>
                        <a:t>Small grains</a:t>
                      </a:r>
                      <a:endParaRPr lang="en-US" sz="3000" dirty="0">
                        <a:solidFill>
                          <a:srgbClr val="800000"/>
                        </a:solidFill>
                      </a:endParaRPr>
                    </a:p>
                  </a:txBody>
                  <a:tcPr anchor="ctr">
                    <a:lnL w="9525" cap="flat" cmpd="sng" algn="ctr">
                      <a:noFill/>
                      <a:prstDash val="solid"/>
                    </a:lnL>
                    <a:lnR>
                      <a:noFill/>
                    </a:lnR>
                    <a:lnT>
                      <a:noFill/>
                    </a:lnT>
                    <a:lnB>
                      <a:noFill/>
                    </a:lnB>
                    <a:lnTlToBr w="12700" cmpd="sng">
                      <a:noFill/>
                      <a:prstDash val="solid"/>
                    </a:lnTlToBr>
                    <a:lnBlToTr w="12700" cmpd="sng">
                      <a:noFill/>
                      <a:prstDash val="solid"/>
                    </a:lnBlToTr>
                    <a:cell3D prstMaterial="dkEdge">
                      <a:bevel/>
                      <a:lightRig rig="flood" dir="t"/>
                    </a:cell3D>
                    <a:solidFill>
                      <a:schemeClr val="accent3">
                        <a:lumMod val="60000"/>
                        <a:lumOff val="40000"/>
                      </a:schemeClr>
                    </a:solidFill>
                  </a:tcPr>
                </a:tc>
                <a:tc>
                  <a:txBody>
                    <a:bodyPr/>
                    <a:lstStyle/>
                    <a:p>
                      <a:pPr algn="ctr"/>
                      <a:r>
                        <a:rPr lang="en-US" sz="3000" dirty="0" smtClean="0">
                          <a:solidFill>
                            <a:srgbClr val="800000"/>
                          </a:solidFill>
                        </a:rPr>
                        <a:t>Scab</a:t>
                      </a:r>
                      <a:endParaRPr lang="en-US" sz="3000" dirty="0">
                        <a:solidFill>
                          <a:srgbClr val="800000"/>
                        </a:solidFill>
                      </a:endParaRPr>
                    </a:p>
                  </a:txBody>
                  <a:tcPr anchor="ctr">
                    <a:lnL>
                      <a:noFill/>
                    </a:lnL>
                    <a:lnR>
                      <a:noFill/>
                    </a:lnR>
                    <a:lnT>
                      <a:noFill/>
                    </a:lnT>
                    <a:lnB>
                      <a:noFill/>
                    </a:lnB>
                    <a:lnTlToBr w="12700" cmpd="sng">
                      <a:noFill/>
                      <a:prstDash val="solid"/>
                    </a:lnTlToBr>
                    <a:lnBlToTr w="12700" cmpd="sng">
                      <a:noFill/>
                      <a:prstDash val="solid"/>
                    </a:lnBlToTr>
                    <a:cell3D prstMaterial="dkEdge">
                      <a:bevel/>
                      <a:lightRig rig="flood" dir="t"/>
                    </a:cell3D>
                    <a:solidFill>
                      <a:schemeClr val="accent3">
                        <a:lumMod val="60000"/>
                        <a:lumOff val="40000"/>
                      </a:schemeClr>
                    </a:solidFill>
                  </a:tcPr>
                </a:tc>
                <a:tc>
                  <a:txBody>
                    <a:bodyPr/>
                    <a:lstStyle/>
                    <a:p>
                      <a:pPr algn="ctr"/>
                      <a:r>
                        <a:rPr lang="en-US" sz="3000" dirty="0" smtClean="0">
                          <a:solidFill>
                            <a:srgbClr val="800000"/>
                          </a:solidFill>
                        </a:rPr>
                        <a:t>2-3</a:t>
                      </a:r>
                      <a:r>
                        <a:rPr lang="en-US" sz="3000" baseline="0" dirty="0" smtClean="0">
                          <a:solidFill>
                            <a:srgbClr val="800000"/>
                          </a:solidFill>
                        </a:rPr>
                        <a:t> years</a:t>
                      </a:r>
                      <a:endParaRPr lang="en-US" sz="3000" dirty="0">
                        <a:solidFill>
                          <a:srgbClr val="800000"/>
                        </a:solidFill>
                      </a:endParaRPr>
                    </a:p>
                  </a:txBody>
                  <a:tcPr anchor="ctr">
                    <a:lnL>
                      <a:noFill/>
                    </a:lnL>
                    <a:lnR w="9525" cap="flat" cmpd="sng" algn="ctr">
                      <a:noFill/>
                      <a:prstDash val="solid"/>
                    </a:lnR>
                    <a:lnT>
                      <a:noFill/>
                    </a:lnT>
                    <a:lnB>
                      <a:noFill/>
                    </a:lnB>
                    <a:lnTlToBr w="12700" cmpd="sng">
                      <a:noFill/>
                      <a:prstDash val="solid"/>
                    </a:lnTlToBr>
                    <a:lnBlToTr w="12700" cmpd="sng">
                      <a:noFill/>
                      <a:prstDash val="solid"/>
                    </a:lnBlToTr>
                    <a:cell3D prstMaterial="dkEdge">
                      <a:bevel/>
                      <a:lightRig rig="flood" dir="t"/>
                    </a:cell3D>
                    <a:solidFill>
                      <a:schemeClr val="accent3">
                        <a:lumMod val="60000"/>
                        <a:lumOff val="40000"/>
                      </a:schemeClr>
                    </a:solidFill>
                  </a:tcPr>
                </a:tc>
                <a:extLst>
                  <a:ext uri="{0D108BD9-81ED-4DB2-BD59-A6C34878D82A}">
                    <a16:rowId xmlns=""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39564035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2">
            <a:extLst>
              <a:ext uri="{28A0092B-C50C-407E-A947-70E740481C1C}">
                <a14:useLocalDpi xmlns:a14="http://schemas.microsoft.com/office/drawing/2010/main" val="0"/>
              </a:ext>
            </a:extLst>
          </a:blip>
          <a:srcRect r="3583"/>
          <a:stretch/>
        </p:blipFill>
        <p:spPr>
          <a:xfrm>
            <a:off x="4298123" y="2675886"/>
            <a:ext cx="4789677" cy="2738152"/>
          </a:xfrm>
          <a:prstGeom prst="rect">
            <a:avLst/>
          </a:prstGeom>
        </p:spPr>
      </p:pic>
      <p:pic>
        <p:nvPicPr>
          <p:cNvPr id="1026" name="Picture 2" descr="http://www.ars.usda.gov/is/graphics/photos/300dpi/kesa/d521-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65751" y="2188353"/>
            <a:ext cx="4057498" cy="30431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274638"/>
            <a:ext cx="8229600" cy="1143000"/>
          </a:xfrm>
        </p:spPr>
        <p:txBody>
          <a:bodyPr>
            <a:normAutofit fontScale="90000"/>
          </a:bodyPr>
          <a:lstStyle/>
          <a:p>
            <a:r>
              <a:rPr lang="en-US" dirty="0" smtClean="0"/>
              <a:t>Some Pests Can’t Be Managed with Rotation</a:t>
            </a:r>
            <a:endParaRPr lang="en-US" dirty="0"/>
          </a:p>
        </p:txBody>
      </p:sp>
      <p:sp>
        <p:nvSpPr>
          <p:cNvPr id="3" name="Content Placeholder 2"/>
          <p:cNvSpPr>
            <a:spLocks noGrp="1"/>
          </p:cNvSpPr>
          <p:nvPr>
            <p:ph idx="1"/>
            <p:custDataLst>
              <p:tags r:id="rId3"/>
            </p:custDataLst>
          </p:nvPr>
        </p:nvSpPr>
        <p:spPr>
          <a:xfrm>
            <a:off x="228600" y="1600200"/>
            <a:ext cx="4183626" cy="5071400"/>
          </a:xfrm>
        </p:spPr>
        <p:txBody>
          <a:bodyPr>
            <a:normAutofit fontScale="92500" lnSpcReduction="10000"/>
          </a:bodyPr>
          <a:lstStyle/>
          <a:p>
            <a:r>
              <a:rPr lang="en-US" dirty="0" smtClean="0"/>
              <a:t>Some pests travel – Ex. soybean rust</a:t>
            </a:r>
          </a:p>
          <a:p>
            <a:r>
              <a:rPr lang="en-US" dirty="0" smtClean="0"/>
              <a:t>Some </a:t>
            </a:r>
            <a:r>
              <a:rPr lang="en-US" dirty="0"/>
              <a:t>pests are </a:t>
            </a:r>
            <a:r>
              <a:rPr lang="en-US" dirty="0" smtClean="0"/>
              <a:t>ubiquitous – Ex. </a:t>
            </a:r>
            <a:r>
              <a:rPr lang="en-US" dirty="0"/>
              <a:t>l</a:t>
            </a:r>
            <a:r>
              <a:rPr lang="en-US" dirty="0" smtClean="0"/>
              <a:t>esion nematode</a:t>
            </a:r>
            <a:endParaRPr lang="en-US" dirty="0"/>
          </a:p>
          <a:p>
            <a:r>
              <a:rPr lang="en-US" dirty="0" smtClean="0"/>
              <a:t>Some persist </a:t>
            </a:r>
            <a:r>
              <a:rPr lang="en-US" dirty="0"/>
              <a:t>for many years </a:t>
            </a:r>
            <a:r>
              <a:rPr lang="en-US" dirty="0" smtClean="0"/>
              <a:t>– Ex. Sclerotinia</a:t>
            </a:r>
            <a:endParaRPr lang="en-US" dirty="0"/>
          </a:p>
          <a:p>
            <a:r>
              <a:rPr lang="en-US" dirty="0" smtClean="0"/>
              <a:t>Some disease survives without hosts – Ex. Pythium</a:t>
            </a:r>
            <a:endParaRPr lang="en-US" dirty="0"/>
          </a:p>
          <a:p>
            <a:endParaRPr lang="en-US" dirty="0"/>
          </a:p>
        </p:txBody>
      </p:sp>
      <p:sp>
        <p:nvSpPr>
          <p:cNvPr id="13" name="TextBox 12"/>
          <p:cNvSpPr txBox="1"/>
          <p:nvPr>
            <p:custDataLst>
              <p:tags r:id="rId4"/>
            </p:custDataLst>
          </p:nvPr>
        </p:nvSpPr>
        <p:spPr>
          <a:xfrm>
            <a:off x="5603899" y="5208681"/>
            <a:ext cx="2579696" cy="584775"/>
          </a:xfrm>
          <a:prstGeom prst="rect">
            <a:avLst/>
          </a:prstGeom>
          <a:noFill/>
        </p:spPr>
        <p:txBody>
          <a:bodyPr wrap="square" rtlCol="0">
            <a:spAutoFit/>
          </a:bodyPr>
          <a:lstStyle/>
          <a:p>
            <a:r>
              <a:rPr lang="en-US" sz="3200" dirty="0" smtClean="0">
                <a:solidFill>
                  <a:srgbClr val="800000"/>
                </a:solidFill>
              </a:rPr>
              <a:t>Soybean rust</a:t>
            </a:r>
            <a:endParaRPr lang="en-US" sz="3200" dirty="0">
              <a:solidFill>
                <a:srgbClr val="800000"/>
              </a:solidFill>
            </a:endParaRPr>
          </a:p>
        </p:txBody>
      </p:sp>
      <p:pic>
        <p:nvPicPr>
          <p:cNvPr id="6" name="Picture 5"/>
          <p:cNvPicPr>
            <a:picLocks noChangeAspect="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5375464" y="1843922"/>
            <a:ext cx="2634996" cy="4128516"/>
          </a:xfrm>
          <a:prstGeom prst="rect">
            <a:avLst/>
          </a:prstGeom>
        </p:spPr>
      </p:pic>
      <p:sp>
        <p:nvSpPr>
          <p:cNvPr id="7" name="TextBox 6"/>
          <p:cNvSpPr txBox="1"/>
          <p:nvPr>
            <p:custDataLst>
              <p:tags r:id="rId6"/>
            </p:custDataLst>
          </p:nvPr>
        </p:nvSpPr>
        <p:spPr>
          <a:xfrm>
            <a:off x="5334113" y="1832595"/>
            <a:ext cx="1904888" cy="1077218"/>
          </a:xfrm>
          <a:prstGeom prst="rect">
            <a:avLst/>
          </a:prstGeom>
          <a:noFill/>
        </p:spPr>
        <p:txBody>
          <a:bodyPr wrap="square" rtlCol="0">
            <a:spAutoFit/>
          </a:bodyPr>
          <a:lstStyle/>
          <a:p>
            <a:r>
              <a:rPr lang="en-US" sz="3200" dirty="0" smtClean="0">
                <a:solidFill>
                  <a:srgbClr val="800000"/>
                </a:solidFill>
              </a:rPr>
              <a:t>Lesion nematode</a:t>
            </a:r>
            <a:endParaRPr lang="en-US" sz="3200" dirty="0">
              <a:solidFill>
                <a:srgbClr val="800000"/>
              </a:solidFill>
            </a:endParaRPr>
          </a:p>
        </p:txBody>
      </p:sp>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23100" y="1657898"/>
            <a:ext cx="1720215" cy="4500563"/>
          </a:xfrm>
          <a:prstGeom prst="rect">
            <a:avLst/>
          </a:prstGeom>
        </p:spPr>
      </p:pic>
      <p:sp>
        <p:nvSpPr>
          <p:cNvPr id="10" name="TextBox 9"/>
          <p:cNvSpPr txBox="1"/>
          <p:nvPr>
            <p:custDataLst>
              <p:tags r:id="rId7"/>
            </p:custDataLst>
          </p:nvPr>
        </p:nvSpPr>
        <p:spPr>
          <a:xfrm>
            <a:off x="5879427" y="6086825"/>
            <a:ext cx="2152262" cy="584775"/>
          </a:xfrm>
          <a:prstGeom prst="rect">
            <a:avLst/>
          </a:prstGeom>
          <a:noFill/>
        </p:spPr>
        <p:txBody>
          <a:bodyPr wrap="square" rtlCol="0">
            <a:spAutoFit/>
          </a:bodyPr>
          <a:lstStyle/>
          <a:p>
            <a:r>
              <a:rPr lang="en-US" sz="3200" dirty="0" smtClean="0">
                <a:solidFill>
                  <a:srgbClr val="800000"/>
                </a:solidFill>
              </a:rPr>
              <a:t>Sclerotinia</a:t>
            </a:r>
            <a:endParaRPr lang="en-US" sz="3200" dirty="0">
              <a:solidFill>
                <a:srgbClr val="800000"/>
              </a:solidFill>
            </a:endParaRPr>
          </a:p>
        </p:txBody>
      </p:sp>
      <p:pic>
        <p:nvPicPr>
          <p:cNvPr id="12" name="Picture 11"/>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4800600" y="2248069"/>
            <a:ext cx="4343400" cy="2837688"/>
          </a:xfrm>
          <a:prstGeom prst="rect">
            <a:avLst/>
          </a:prstGeom>
        </p:spPr>
      </p:pic>
      <p:sp>
        <p:nvSpPr>
          <p:cNvPr id="4" name="TextBox 3"/>
          <p:cNvSpPr txBox="1"/>
          <p:nvPr>
            <p:custDataLst>
              <p:tags r:id="rId9"/>
            </p:custDataLst>
          </p:nvPr>
        </p:nvSpPr>
        <p:spPr>
          <a:xfrm>
            <a:off x="5913651" y="5062012"/>
            <a:ext cx="2353145" cy="584775"/>
          </a:xfrm>
          <a:prstGeom prst="rect">
            <a:avLst/>
          </a:prstGeom>
          <a:noFill/>
        </p:spPr>
        <p:txBody>
          <a:bodyPr wrap="none" rtlCol="0">
            <a:spAutoFit/>
          </a:bodyPr>
          <a:lstStyle/>
          <a:p>
            <a:r>
              <a:rPr lang="en-US" sz="3200" dirty="0" smtClean="0">
                <a:solidFill>
                  <a:srgbClr val="800000"/>
                </a:solidFill>
              </a:rPr>
              <a:t>Soybean rust</a:t>
            </a:r>
            <a:endParaRPr lang="en-US" sz="3200" dirty="0">
              <a:solidFill>
                <a:srgbClr val="800000"/>
              </a:solidFill>
            </a:endParaRPr>
          </a:p>
        </p:txBody>
      </p:sp>
    </p:spTree>
    <p:custDataLst>
      <p:tags r:id="rId1"/>
    </p:custDataLst>
    <p:extLst>
      <p:ext uri="{BB962C8B-B14F-4D97-AF65-F5344CB8AC3E}">
        <p14:creationId xmlns:p14="http://schemas.microsoft.com/office/powerpoint/2010/main" val="39785178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Benefits of Diverse Rotations</a:t>
            </a:r>
            <a:endParaRPr lang="en-US" dirty="0"/>
          </a:p>
        </p:txBody>
      </p:sp>
      <p:sp>
        <p:nvSpPr>
          <p:cNvPr id="3" name="Content Placeholder 2"/>
          <p:cNvSpPr>
            <a:spLocks noGrp="1"/>
          </p:cNvSpPr>
          <p:nvPr>
            <p:ph idx="1"/>
            <p:custDataLst>
              <p:tags r:id="rId3"/>
            </p:custDataLst>
          </p:nvPr>
        </p:nvSpPr>
        <p:spPr>
          <a:xfrm>
            <a:off x="4631030" y="1641360"/>
            <a:ext cx="4512970" cy="4529023"/>
          </a:xfrm>
          <a:solidFill>
            <a:srgbClr val="6F8EBB">
              <a:alpha val="73000"/>
            </a:srgbClr>
          </a:solidFill>
        </p:spPr>
        <p:txBody>
          <a:bodyPr>
            <a:normAutofit lnSpcReduction="10000"/>
          </a:bodyPr>
          <a:lstStyle/>
          <a:p>
            <a:pPr marL="514350" indent="-514350">
              <a:buFont typeface="+mj-lt"/>
              <a:buAutoNum type="alphaUcPeriod"/>
            </a:pPr>
            <a:r>
              <a:rPr lang="en-US" sz="3600" dirty="0" smtClean="0">
                <a:solidFill>
                  <a:schemeClr val="tx1">
                    <a:lumMod val="65000"/>
                    <a:lumOff val="35000"/>
                  </a:schemeClr>
                </a:solidFill>
              </a:rPr>
              <a:t>Soil quality and fertility</a:t>
            </a:r>
            <a:endParaRPr lang="en-US" sz="3600" strike="sngStrike" dirty="0" smtClean="0">
              <a:solidFill>
                <a:schemeClr val="tx1">
                  <a:lumMod val="65000"/>
                  <a:lumOff val="35000"/>
                </a:schemeClr>
              </a:solidFill>
            </a:endParaRPr>
          </a:p>
          <a:p>
            <a:pPr marL="514350" indent="-514350">
              <a:buFont typeface="+mj-lt"/>
              <a:buAutoNum type="alphaUcPeriod"/>
            </a:pPr>
            <a:r>
              <a:rPr lang="en-US" sz="3600" dirty="0" smtClean="0">
                <a:solidFill>
                  <a:schemeClr val="tx1">
                    <a:lumMod val="65000"/>
                    <a:lumOff val="35000"/>
                  </a:schemeClr>
                </a:solidFill>
              </a:rPr>
              <a:t>Weed management</a:t>
            </a:r>
          </a:p>
          <a:p>
            <a:pPr marL="514350" indent="-514350">
              <a:buFont typeface="+mj-lt"/>
              <a:buAutoNum type="alphaUcPeriod"/>
            </a:pPr>
            <a:r>
              <a:rPr lang="en-US" sz="3600" dirty="0" smtClean="0">
                <a:solidFill>
                  <a:schemeClr val="tx1">
                    <a:lumMod val="65000"/>
                    <a:lumOff val="35000"/>
                  </a:schemeClr>
                </a:solidFill>
              </a:rPr>
              <a:t>Disease and insect management</a:t>
            </a:r>
          </a:p>
          <a:p>
            <a:pPr marL="514350" indent="-514350">
              <a:buFont typeface="+mj-lt"/>
              <a:buAutoNum type="alphaUcPeriod"/>
            </a:pPr>
            <a:r>
              <a:rPr lang="en-US" sz="3600" b="1" dirty="0" smtClean="0"/>
              <a:t>Other benefits</a:t>
            </a:r>
            <a:endParaRPr lang="en-US" sz="3600" b="1"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5834" r="17500"/>
          <a:stretch/>
        </p:blipFill>
        <p:spPr>
          <a:xfrm>
            <a:off x="0" y="1641360"/>
            <a:ext cx="4631030" cy="4529023"/>
          </a:xfrm>
          <a:prstGeom prst="rect">
            <a:avLst/>
          </a:prstGeom>
        </p:spPr>
      </p:pic>
    </p:spTree>
    <p:custDataLst>
      <p:tags r:id="rId1"/>
    </p:custDataLst>
    <p:extLst>
      <p:ext uri="{BB962C8B-B14F-4D97-AF65-F5344CB8AC3E}">
        <p14:creationId xmlns:p14="http://schemas.microsoft.com/office/powerpoint/2010/main" val="1243907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a:t>Reduced </a:t>
            </a:r>
            <a:r>
              <a:rPr lang="en-US" dirty="0" smtClean="0"/>
              <a:t>Financial Risk</a:t>
            </a:r>
            <a:endParaRPr lang="en-US" dirty="0"/>
          </a:p>
        </p:txBody>
      </p:sp>
      <p:sp>
        <p:nvSpPr>
          <p:cNvPr id="3" name="Content Placeholder 2"/>
          <p:cNvSpPr>
            <a:spLocks noGrp="1"/>
          </p:cNvSpPr>
          <p:nvPr>
            <p:ph idx="1"/>
            <p:custDataLst>
              <p:tags r:id="rId3"/>
            </p:custDataLst>
          </p:nvPr>
        </p:nvSpPr>
        <p:spPr>
          <a:xfrm>
            <a:off x="304800" y="1905000"/>
            <a:ext cx="3124200" cy="4144963"/>
          </a:xfrm>
        </p:spPr>
        <p:txBody>
          <a:bodyPr>
            <a:normAutofit/>
          </a:bodyPr>
          <a:lstStyle/>
          <a:p>
            <a:r>
              <a:rPr lang="en-US" dirty="0" smtClean="0"/>
              <a:t>Diverse rotations can reduce </a:t>
            </a:r>
            <a:r>
              <a:rPr lang="en-US" u="sng" dirty="0" smtClean="0"/>
              <a:t>financial</a:t>
            </a:r>
            <a:r>
              <a:rPr lang="en-US" dirty="0" smtClean="0"/>
              <a:t> risk from:</a:t>
            </a:r>
          </a:p>
          <a:p>
            <a:pPr lvl="1"/>
            <a:r>
              <a:rPr lang="en-US" dirty="0" smtClean="0"/>
              <a:t>Crop failure</a:t>
            </a:r>
          </a:p>
          <a:p>
            <a:pPr lvl="1"/>
            <a:r>
              <a:rPr lang="en-US" dirty="0" smtClean="0"/>
              <a:t>Price swings</a:t>
            </a:r>
          </a:p>
        </p:txBody>
      </p:sp>
      <p:graphicFrame>
        <p:nvGraphicFramePr>
          <p:cNvPr id="11" name="Chart 10"/>
          <p:cNvGraphicFramePr>
            <a:graphicFrameLocks/>
          </p:cNvGraphicFramePr>
          <p:nvPr>
            <p:custDataLst>
              <p:tags r:id="rId4"/>
            </p:custDataLst>
            <p:extLst>
              <p:ext uri="{D42A27DB-BD31-4B8C-83A1-F6EECF244321}">
                <p14:modId xmlns:p14="http://schemas.microsoft.com/office/powerpoint/2010/main" val="2857132922"/>
              </p:ext>
            </p:extLst>
          </p:nvPr>
        </p:nvGraphicFramePr>
        <p:xfrm>
          <a:off x="3962400" y="1828800"/>
          <a:ext cx="4953000" cy="3810000"/>
        </p:xfrm>
        <a:graphic>
          <a:graphicData uri="http://schemas.openxmlformats.org/drawingml/2006/chart">
            <c:chart xmlns:c="http://schemas.openxmlformats.org/drawingml/2006/chart" xmlns:r="http://schemas.openxmlformats.org/officeDocument/2006/relationships" r:id="rId7"/>
          </a:graphicData>
        </a:graphic>
      </p:graphicFrame>
    </p:spTree>
    <p:custDataLst>
      <p:tags r:id="rId1"/>
    </p:custDataLst>
    <p:extLst>
      <p:ext uri="{BB962C8B-B14F-4D97-AF65-F5344CB8AC3E}">
        <p14:creationId xmlns:p14="http://schemas.microsoft.com/office/powerpoint/2010/main" val="13803846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Diversify Field Operations</a:t>
            </a:r>
            <a:endParaRPr lang="en-US" dirty="0"/>
          </a:p>
        </p:txBody>
      </p:sp>
      <p:sp>
        <p:nvSpPr>
          <p:cNvPr id="3" name="Content Placeholder 2"/>
          <p:cNvSpPr>
            <a:spLocks noGrp="1"/>
          </p:cNvSpPr>
          <p:nvPr>
            <p:ph idx="1"/>
            <p:custDataLst>
              <p:tags r:id="rId3"/>
            </p:custDataLst>
          </p:nvPr>
        </p:nvSpPr>
        <p:spPr>
          <a:xfrm>
            <a:off x="5105400" y="1600200"/>
            <a:ext cx="3581400" cy="4525963"/>
          </a:xfrm>
        </p:spPr>
        <p:txBody>
          <a:bodyPr>
            <a:normAutofit/>
          </a:bodyPr>
          <a:lstStyle/>
          <a:p>
            <a:r>
              <a:rPr lang="en-US" dirty="0"/>
              <a:t>S</a:t>
            </a:r>
            <a:r>
              <a:rPr lang="en-US" dirty="0" smtClean="0"/>
              <a:t>preads </a:t>
            </a:r>
            <a:r>
              <a:rPr lang="en-US" dirty="0"/>
              <a:t>out work over the field </a:t>
            </a:r>
            <a:r>
              <a:rPr lang="en-US" dirty="0" smtClean="0"/>
              <a:t>season</a:t>
            </a:r>
          </a:p>
          <a:p>
            <a:r>
              <a:rPr lang="en-US" dirty="0"/>
              <a:t>R</a:t>
            </a:r>
            <a:r>
              <a:rPr lang="en-US" dirty="0" smtClean="0"/>
              <a:t>educes </a:t>
            </a:r>
            <a:r>
              <a:rPr lang="en-US" dirty="0"/>
              <a:t>the risk of not having enough time to perform </a:t>
            </a:r>
            <a:r>
              <a:rPr lang="en-US" dirty="0" smtClean="0"/>
              <a:t>timely operations</a:t>
            </a:r>
            <a:endParaRPr lang="en-US" dirty="0"/>
          </a:p>
          <a:p>
            <a:pPr lvl="1"/>
            <a:endParaRPr lang="en-US" dirty="0"/>
          </a:p>
        </p:txBody>
      </p:sp>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29167" t="2589" r="17500"/>
          <a:stretch/>
        </p:blipFill>
        <p:spPr>
          <a:xfrm>
            <a:off x="457200" y="1600200"/>
            <a:ext cx="4244718" cy="4360752"/>
          </a:xfrm>
          <a:prstGeom prst="rect">
            <a:avLst/>
          </a:prstGeom>
        </p:spPr>
      </p:pic>
    </p:spTree>
    <p:custDataLst>
      <p:tags r:id="rId1"/>
    </p:custDataLst>
    <p:extLst>
      <p:ext uri="{BB962C8B-B14F-4D97-AF65-F5344CB8AC3E}">
        <p14:creationId xmlns:p14="http://schemas.microsoft.com/office/powerpoint/2010/main" val="29909951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Rotation</a:t>
            </a:r>
            <a:endParaRPr lang="en-US" dirty="0"/>
          </a:p>
        </p:txBody>
      </p:sp>
      <p:sp>
        <p:nvSpPr>
          <p:cNvPr id="3" name="Content Placeholder 2"/>
          <p:cNvSpPr>
            <a:spLocks noGrp="1"/>
          </p:cNvSpPr>
          <p:nvPr>
            <p:ph idx="1"/>
            <p:custDataLst>
              <p:tags r:id="rId3"/>
            </p:custDataLst>
          </p:nvPr>
        </p:nvSpPr>
        <p:spPr>
          <a:xfrm>
            <a:off x="381000" y="1828800"/>
            <a:ext cx="4191000" cy="4038600"/>
          </a:xfrm>
        </p:spPr>
        <p:txBody>
          <a:bodyPr>
            <a:noAutofit/>
          </a:bodyPr>
          <a:lstStyle/>
          <a:p>
            <a:pPr marL="571500" indent="-571500">
              <a:buFont typeface="+mj-lt"/>
              <a:buAutoNum type="romanUcPeriod"/>
            </a:pPr>
            <a:r>
              <a:rPr lang="en-US" sz="3600" dirty="0" smtClean="0">
                <a:solidFill>
                  <a:schemeClr val="bg1">
                    <a:lumMod val="50000"/>
                  </a:schemeClr>
                </a:solidFill>
              </a:rPr>
              <a:t>Definition</a:t>
            </a:r>
          </a:p>
          <a:p>
            <a:pPr marL="571500" indent="-571500">
              <a:buFont typeface="+mj-lt"/>
              <a:buAutoNum type="romanUcPeriod"/>
            </a:pPr>
            <a:r>
              <a:rPr lang="en-US" sz="3600" dirty="0" smtClean="0">
                <a:solidFill>
                  <a:schemeClr val="bg1">
                    <a:lumMod val="50000"/>
                  </a:schemeClr>
                </a:solidFill>
              </a:rPr>
              <a:t>Benefits</a:t>
            </a:r>
          </a:p>
          <a:p>
            <a:pPr marL="571500" indent="-571500">
              <a:buFont typeface="+mj-lt"/>
              <a:buAutoNum type="romanUcPeriod"/>
            </a:pPr>
            <a:r>
              <a:rPr lang="en-US" sz="3600" dirty="0" smtClean="0"/>
              <a:t>NOP Standards</a:t>
            </a:r>
          </a:p>
          <a:p>
            <a:pPr marL="571500" indent="-571500">
              <a:buFont typeface="+mj-lt"/>
              <a:buAutoNum type="romanUcPeriod"/>
            </a:pPr>
            <a:r>
              <a:rPr lang="en-US" sz="3600" dirty="0" smtClean="0"/>
              <a:t>Planning </a:t>
            </a:r>
          </a:p>
          <a:p>
            <a:pPr marL="571500" indent="-571500">
              <a:buFont typeface="+mj-lt"/>
              <a:buAutoNum type="romanUcPeriod"/>
            </a:pPr>
            <a:r>
              <a:rPr lang="en-US" sz="3600" dirty="0" smtClean="0"/>
              <a:t>Examples</a:t>
            </a:r>
          </a:p>
          <a:p>
            <a:pPr marL="571500" indent="-571500">
              <a:buFont typeface="+mj-lt"/>
              <a:buAutoNum type="romanUcPeriod"/>
            </a:pPr>
            <a:r>
              <a:rPr lang="en-US" sz="3600" dirty="0" smtClean="0"/>
              <a:t>Transition</a:t>
            </a:r>
          </a:p>
        </p:txBody>
      </p:sp>
      <p:graphicFrame>
        <p:nvGraphicFramePr>
          <p:cNvPr id="5" name="Diagram 4"/>
          <p:cNvGraphicFramePr/>
          <p:nvPr>
            <p:custDataLst>
              <p:tags r:id="rId4"/>
            </p:custDataLst>
            <p:extLst/>
          </p:nvPr>
        </p:nvGraphicFramePr>
        <p:xfrm>
          <a:off x="4876800" y="1787237"/>
          <a:ext cx="3962400" cy="386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2838306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0"/>
            <a:ext cx="8229600" cy="1143000"/>
          </a:xfrm>
        </p:spPr>
        <p:txBody>
          <a:bodyPr/>
          <a:lstStyle/>
          <a:p>
            <a:r>
              <a:rPr lang="en-US" dirty="0" smtClean="0"/>
              <a:t>Rotation Goals – NOP</a:t>
            </a:r>
            <a:endParaRPr lang="en-US" dirty="0"/>
          </a:p>
        </p:txBody>
      </p:sp>
      <p:sp>
        <p:nvSpPr>
          <p:cNvPr id="3" name="Content Placeholder 2"/>
          <p:cNvSpPr>
            <a:spLocks noGrp="1"/>
          </p:cNvSpPr>
          <p:nvPr>
            <p:ph idx="1"/>
            <p:custDataLst>
              <p:tags r:id="rId3"/>
            </p:custDataLst>
          </p:nvPr>
        </p:nvSpPr>
        <p:spPr>
          <a:xfrm>
            <a:off x="334624" y="3006289"/>
            <a:ext cx="8500241" cy="1676400"/>
          </a:xfrm>
        </p:spPr>
        <p:txBody>
          <a:bodyPr>
            <a:normAutofit fontScale="92500" lnSpcReduction="20000"/>
          </a:bodyPr>
          <a:lstStyle/>
          <a:p>
            <a:pPr marL="0" indent="0" algn="ctr">
              <a:buNone/>
            </a:pPr>
            <a:r>
              <a:rPr lang="en-US" dirty="0" smtClean="0"/>
              <a:t>The National Organic Program has </a:t>
            </a:r>
            <a:r>
              <a:rPr lang="en-US" dirty="0"/>
              <a:t>a strong emphasis on </a:t>
            </a:r>
            <a:r>
              <a:rPr lang="en-US" dirty="0" smtClean="0"/>
              <a:t>diverse rotations </a:t>
            </a:r>
            <a:r>
              <a:rPr lang="en-US" dirty="0"/>
              <a:t>because rotation is one of the strongest </a:t>
            </a:r>
            <a:r>
              <a:rPr lang="en-US" dirty="0" smtClean="0"/>
              <a:t>management tools </a:t>
            </a:r>
            <a:r>
              <a:rPr lang="en-US" dirty="0"/>
              <a:t>an organic farmer </a:t>
            </a:r>
            <a:r>
              <a:rPr lang="en-US" dirty="0" smtClean="0"/>
              <a:t>has.</a:t>
            </a:r>
            <a:endParaRPr lang="en-US" dirty="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5439" b="66227"/>
          <a:stretch/>
        </p:blipFill>
        <p:spPr>
          <a:xfrm>
            <a:off x="597976" y="1161303"/>
            <a:ext cx="3974024" cy="1692586"/>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53272" r="1515" b="18951"/>
          <a:stretch/>
        </p:blipFill>
        <p:spPr>
          <a:xfrm>
            <a:off x="4572000" y="4682689"/>
            <a:ext cx="3962400" cy="1676400"/>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t="29699" r="6332" b="10241"/>
          <a:stretch/>
        </p:blipFill>
        <p:spPr>
          <a:xfrm>
            <a:off x="4572000" y="1161303"/>
            <a:ext cx="3939865" cy="1692586"/>
          </a:xfrm>
          <a:prstGeom prst="rect">
            <a:avLst/>
          </a:prstGeom>
        </p:spPr>
      </p:pic>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6447"/>
          <a:stretch/>
        </p:blipFill>
        <p:spPr>
          <a:xfrm>
            <a:off x="609600" y="4678291"/>
            <a:ext cx="3986048" cy="1685197"/>
          </a:xfrm>
          <a:prstGeom prst="rect">
            <a:avLst/>
          </a:prstGeom>
        </p:spPr>
      </p:pic>
    </p:spTree>
    <p:custDataLst>
      <p:tags r:id="rId1"/>
    </p:custDataLst>
    <p:extLst>
      <p:ext uri="{BB962C8B-B14F-4D97-AF65-F5344CB8AC3E}">
        <p14:creationId xmlns:p14="http://schemas.microsoft.com/office/powerpoint/2010/main" val="31978147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35832" r="10834" b="2674"/>
          <a:stretch/>
        </p:blipFill>
        <p:spPr>
          <a:xfrm>
            <a:off x="5029200" y="1475335"/>
            <a:ext cx="3803952" cy="4650828"/>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7484" b="1014"/>
          <a:stretch/>
        </p:blipFill>
        <p:spPr>
          <a:xfrm>
            <a:off x="4944326" y="1271922"/>
            <a:ext cx="3753447" cy="4752488"/>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4489" t="7275" r="4489" b="3333"/>
          <a:stretch/>
        </p:blipFill>
        <p:spPr>
          <a:xfrm>
            <a:off x="5078103" y="1271922"/>
            <a:ext cx="3459268" cy="4969795"/>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1783" t="4022" r="6550" b="5701"/>
          <a:stretch/>
        </p:blipFill>
        <p:spPr>
          <a:xfrm>
            <a:off x="5163550" y="1347559"/>
            <a:ext cx="3352800" cy="4953000"/>
          </a:xfrm>
          <a:prstGeom prst="rect">
            <a:avLst/>
          </a:prstGeom>
        </p:spPr>
      </p:pic>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l="23333" t="20813" r="32404"/>
          <a:stretch/>
        </p:blipFill>
        <p:spPr>
          <a:xfrm>
            <a:off x="4804270" y="1375065"/>
            <a:ext cx="4006935" cy="4802862"/>
          </a:xfrm>
          <a:prstGeom prst="rect">
            <a:avLst/>
          </a:prstGeom>
        </p:spPr>
      </p:pic>
      <p:sp>
        <p:nvSpPr>
          <p:cNvPr id="2" name="Title 1"/>
          <p:cNvSpPr>
            <a:spLocks noGrp="1"/>
          </p:cNvSpPr>
          <p:nvPr>
            <p:ph type="title"/>
            <p:custDataLst>
              <p:tags r:id="rId2"/>
            </p:custDataLst>
          </p:nvPr>
        </p:nvSpPr>
        <p:spPr>
          <a:xfrm>
            <a:off x="457200" y="274638"/>
            <a:ext cx="8229600" cy="1143000"/>
          </a:xfrm>
        </p:spPr>
        <p:txBody>
          <a:bodyPr/>
          <a:lstStyle/>
          <a:p>
            <a:r>
              <a:rPr lang="en-US" dirty="0" smtClean="0"/>
              <a:t>NOP Rotation Standards</a:t>
            </a:r>
            <a:endParaRPr lang="en-US" dirty="0"/>
          </a:p>
        </p:txBody>
      </p:sp>
      <p:sp>
        <p:nvSpPr>
          <p:cNvPr id="3" name="Content Placeholder 2"/>
          <p:cNvSpPr>
            <a:spLocks noGrp="1"/>
          </p:cNvSpPr>
          <p:nvPr>
            <p:ph idx="1"/>
            <p:custDataLst>
              <p:tags r:id="rId3"/>
            </p:custDataLst>
          </p:nvPr>
        </p:nvSpPr>
        <p:spPr>
          <a:xfrm>
            <a:off x="228600" y="1600200"/>
            <a:ext cx="4343400" cy="4525963"/>
          </a:xfrm>
        </p:spPr>
        <p:txBody>
          <a:bodyPr>
            <a:normAutofit lnSpcReduction="10000"/>
          </a:bodyPr>
          <a:lstStyle/>
          <a:p>
            <a:r>
              <a:rPr lang="en-US" dirty="0"/>
              <a:t>L</a:t>
            </a:r>
            <a:r>
              <a:rPr lang="en-US" dirty="0" smtClean="0"/>
              <a:t>egumes </a:t>
            </a:r>
          </a:p>
          <a:p>
            <a:r>
              <a:rPr lang="en-US" dirty="0"/>
              <a:t>D</a:t>
            </a:r>
            <a:r>
              <a:rPr lang="en-US" dirty="0" smtClean="0"/>
              <a:t>iversity of species and plant families</a:t>
            </a:r>
          </a:p>
          <a:p>
            <a:r>
              <a:rPr lang="en-US" dirty="0"/>
              <a:t>C</a:t>
            </a:r>
            <a:r>
              <a:rPr lang="en-US" dirty="0" smtClean="0"/>
              <a:t>rops </a:t>
            </a:r>
            <a:r>
              <a:rPr lang="en-US" dirty="0"/>
              <a:t>with different </a:t>
            </a:r>
            <a:r>
              <a:rPr lang="en-US" dirty="0" smtClean="0"/>
              <a:t>rooting systems</a:t>
            </a:r>
          </a:p>
          <a:p>
            <a:r>
              <a:rPr lang="en-US" dirty="0"/>
              <a:t>C</a:t>
            </a:r>
            <a:r>
              <a:rPr lang="en-US" dirty="0" smtClean="0"/>
              <a:t>rops with different pest </a:t>
            </a:r>
            <a:r>
              <a:rPr lang="en-US" dirty="0"/>
              <a:t>pressures </a:t>
            </a:r>
          </a:p>
          <a:p>
            <a:r>
              <a:rPr lang="en-US" dirty="0"/>
              <a:t>G</a:t>
            </a:r>
            <a:r>
              <a:rPr lang="en-US" dirty="0" smtClean="0"/>
              <a:t>reen </a:t>
            </a:r>
            <a:r>
              <a:rPr lang="en-US" dirty="0"/>
              <a:t>manure and cover </a:t>
            </a:r>
            <a:r>
              <a:rPr lang="en-US" dirty="0" smtClean="0"/>
              <a:t>crops</a:t>
            </a:r>
            <a:endParaRPr lang="en-US" dirty="0"/>
          </a:p>
        </p:txBody>
      </p:sp>
    </p:spTree>
    <p:custDataLst>
      <p:tags r:id="rId1"/>
    </p:custDataLst>
    <p:extLst>
      <p:ext uri="{BB962C8B-B14F-4D97-AF65-F5344CB8AC3E}">
        <p14:creationId xmlns:p14="http://schemas.microsoft.com/office/powerpoint/2010/main" val="1989196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b="5555"/>
          <a:stretch/>
        </p:blipFill>
        <p:spPr>
          <a:xfrm>
            <a:off x="0" y="0"/>
            <a:ext cx="9144000" cy="6477000"/>
          </a:xfrm>
          <a:prstGeom prst="rect">
            <a:avLst/>
          </a:prstGeom>
        </p:spPr>
      </p:pic>
      <p:sp>
        <p:nvSpPr>
          <p:cNvPr id="5" name="Rectangle 4"/>
          <p:cNvSpPr/>
          <p:nvPr>
            <p:custDataLst>
              <p:tags r:id="rId2"/>
            </p:custDataLst>
          </p:nvPr>
        </p:nvSpPr>
        <p:spPr>
          <a:xfrm>
            <a:off x="0" y="0"/>
            <a:ext cx="9144000" cy="6477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76200" y="152400"/>
            <a:ext cx="8763000" cy="1265238"/>
          </a:xfrm>
        </p:spPr>
        <p:txBody>
          <a:bodyPr>
            <a:normAutofit/>
          </a:bodyPr>
          <a:lstStyle/>
          <a:p>
            <a:r>
              <a:rPr lang="en-US" dirty="0" smtClean="0"/>
              <a:t>Rotation Definition – NOP 205.205</a:t>
            </a:r>
            <a:endParaRPr lang="en-US" dirty="0"/>
          </a:p>
        </p:txBody>
      </p:sp>
      <p:sp>
        <p:nvSpPr>
          <p:cNvPr id="3" name="Content Placeholder 2"/>
          <p:cNvSpPr>
            <a:spLocks noGrp="1"/>
          </p:cNvSpPr>
          <p:nvPr>
            <p:ph idx="1"/>
            <p:custDataLst>
              <p:tags r:id="rId4"/>
            </p:custDataLst>
          </p:nvPr>
        </p:nvSpPr>
        <p:spPr>
          <a:xfrm>
            <a:off x="457200" y="1600200"/>
            <a:ext cx="8229600" cy="4525963"/>
          </a:xfrm>
        </p:spPr>
        <p:txBody>
          <a:bodyPr>
            <a:normAutofit/>
          </a:bodyPr>
          <a:lstStyle/>
          <a:p>
            <a:r>
              <a:rPr lang="en-US" dirty="0" smtClean="0"/>
              <a:t>A rotation is the “alternating of </a:t>
            </a:r>
            <a:r>
              <a:rPr lang="en-US" dirty="0"/>
              <a:t>annual </a:t>
            </a:r>
            <a:r>
              <a:rPr lang="en-US" dirty="0" smtClean="0"/>
              <a:t>crops grown </a:t>
            </a:r>
            <a:r>
              <a:rPr lang="en-US" dirty="0"/>
              <a:t>on a specific field in a planned pattern </a:t>
            </a:r>
            <a:r>
              <a:rPr lang="en-US" dirty="0" smtClean="0"/>
              <a:t>or sequence </a:t>
            </a:r>
            <a:r>
              <a:rPr lang="en-US" dirty="0"/>
              <a:t>in successive crop </a:t>
            </a:r>
            <a:r>
              <a:rPr lang="en-US" dirty="0" smtClean="0"/>
              <a:t>years”</a:t>
            </a:r>
          </a:p>
          <a:p>
            <a:r>
              <a:rPr lang="en-US" dirty="0" smtClean="0"/>
              <a:t>Thus, “crops of </a:t>
            </a:r>
            <a:r>
              <a:rPr lang="en-US" dirty="0"/>
              <a:t>the same species or family are not </a:t>
            </a:r>
            <a:r>
              <a:rPr lang="en-US" dirty="0" smtClean="0"/>
              <a:t>grown repeatedly </a:t>
            </a:r>
            <a:r>
              <a:rPr lang="en-US" dirty="0"/>
              <a:t>without interruption on the same </a:t>
            </a:r>
            <a:r>
              <a:rPr lang="en-US" dirty="0" smtClean="0"/>
              <a:t>field”</a:t>
            </a:r>
          </a:p>
        </p:txBody>
      </p:sp>
    </p:spTree>
    <p:custDataLst>
      <p:tags r:id="rId1"/>
    </p:custDataLst>
    <p:extLst>
      <p:ext uri="{BB962C8B-B14F-4D97-AF65-F5344CB8AC3E}">
        <p14:creationId xmlns:p14="http://schemas.microsoft.com/office/powerpoint/2010/main" val="29179066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NOP Rotation Standards</a:t>
            </a:r>
            <a:endParaRPr lang="en-US" dirty="0"/>
          </a:p>
        </p:txBody>
      </p:sp>
      <p:sp>
        <p:nvSpPr>
          <p:cNvPr id="3" name="Content Placeholder 2"/>
          <p:cNvSpPr>
            <a:spLocks noGrp="1"/>
          </p:cNvSpPr>
          <p:nvPr>
            <p:ph idx="1"/>
            <p:custDataLst>
              <p:tags r:id="rId3"/>
            </p:custDataLst>
          </p:nvPr>
        </p:nvSpPr>
        <p:spPr>
          <a:xfrm>
            <a:off x="4800600" y="1600200"/>
            <a:ext cx="4191000" cy="4525963"/>
          </a:xfrm>
        </p:spPr>
        <p:txBody>
          <a:bodyPr>
            <a:normAutofit lnSpcReduction="10000"/>
          </a:bodyPr>
          <a:lstStyle/>
          <a:p>
            <a:r>
              <a:rPr lang="en-US" dirty="0"/>
              <a:t>M</a:t>
            </a:r>
            <a:r>
              <a:rPr lang="en-US" dirty="0" smtClean="0"/>
              <a:t>inimum of 3 crops within 5-year period for field crop systems</a:t>
            </a:r>
          </a:p>
          <a:p>
            <a:r>
              <a:rPr lang="en-US" dirty="0" smtClean="0"/>
              <a:t>Can’t </a:t>
            </a:r>
            <a:r>
              <a:rPr lang="en-US" dirty="0"/>
              <a:t>follow </a:t>
            </a:r>
            <a:r>
              <a:rPr lang="en-US" dirty="0" smtClean="0"/>
              <a:t>an annual </a:t>
            </a:r>
            <a:r>
              <a:rPr lang="en-US" dirty="0"/>
              <a:t>crop with the same </a:t>
            </a:r>
            <a:r>
              <a:rPr lang="en-US" dirty="0" smtClean="0"/>
              <a:t>annual crop </a:t>
            </a:r>
            <a:r>
              <a:rPr lang="en-US" dirty="0"/>
              <a:t>in the subsequent </a:t>
            </a:r>
            <a:r>
              <a:rPr lang="en-US" dirty="0" smtClean="0"/>
              <a:t>year</a:t>
            </a:r>
          </a:p>
        </p:txBody>
      </p:sp>
      <p:graphicFrame>
        <p:nvGraphicFramePr>
          <p:cNvPr id="8" name="Diagram 7"/>
          <p:cNvGraphicFramePr/>
          <p:nvPr>
            <p:custDataLst>
              <p:tags r:id="rId4"/>
            </p:custDataLst>
            <p:extLst>
              <p:ext uri="{D42A27DB-BD31-4B8C-83A1-F6EECF244321}">
                <p14:modId xmlns:p14="http://schemas.microsoft.com/office/powerpoint/2010/main" val="2837417913"/>
              </p:ext>
            </p:extLst>
          </p:nvPr>
        </p:nvGraphicFramePr>
        <p:xfrm>
          <a:off x="28902" y="1295400"/>
          <a:ext cx="4771697" cy="502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25365418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410200" y="304800"/>
            <a:ext cx="3581400" cy="1143000"/>
          </a:xfrm>
        </p:spPr>
        <p:txBody>
          <a:bodyPr/>
          <a:lstStyle/>
          <a:p>
            <a:r>
              <a:rPr lang="en-US" dirty="0" smtClean="0"/>
              <a:t>Exception 1</a:t>
            </a:r>
            <a:endParaRPr lang="en-US" dirty="0"/>
          </a:p>
        </p:txBody>
      </p:sp>
      <p:sp>
        <p:nvSpPr>
          <p:cNvPr id="3" name="Content Placeholder 2"/>
          <p:cNvSpPr>
            <a:spLocks noGrp="1"/>
          </p:cNvSpPr>
          <p:nvPr>
            <p:ph idx="1"/>
            <p:custDataLst>
              <p:tags r:id="rId3"/>
            </p:custDataLst>
          </p:nvPr>
        </p:nvSpPr>
        <p:spPr>
          <a:xfrm>
            <a:off x="6019800" y="1546963"/>
            <a:ext cx="2819400" cy="4525963"/>
          </a:xfrm>
        </p:spPr>
        <p:txBody>
          <a:bodyPr>
            <a:normAutofit/>
          </a:bodyPr>
          <a:lstStyle/>
          <a:p>
            <a:pPr marL="0" indent="0">
              <a:buNone/>
            </a:pPr>
            <a:r>
              <a:rPr lang="en-US" dirty="0" smtClean="0"/>
              <a:t>Two crops if one is a perennial grown for more than 2 years</a:t>
            </a:r>
          </a:p>
        </p:txBody>
      </p:sp>
      <p:graphicFrame>
        <p:nvGraphicFramePr>
          <p:cNvPr id="4" name="Chart 3"/>
          <p:cNvGraphicFramePr>
            <a:graphicFrameLocks/>
          </p:cNvGraphicFramePr>
          <p:nvPr>
            <p:custDataLst>
              <p:tags r:id="rId4"/>
            </p:custDataLst>
            <p:extLst>
              <p:ext uri="{D42A27DB-BD31-4B8C-83A1-F6EECF244321}">
                <p14:modId xmlns:p14="http://schemas.microsoft.com/office/powerpoint/2010/main" val="1454807750"/>
              </p:ext>
            </p:extLst>
          </p:nvPr>
        </p:nvGraphicFramePr>
        <p:xfrm>
          <a:off x="152400" y="838199"/>
          <a:ext cx="5257800" cy="5318125"/>
        </p:xfrm>
        <a:graphic>
          <a:graphicData uri="http://schemas.openxmlformats.org/drawingml/2006/chart">
            <c:chart xmlns:c="http://schemas.openxmlformats.org/drawingml/2006/chart" xmlns:r="http://schemas.openxmlformats.org/officeDocument/2006/relationships" r:id="rId10"/>
          </a:graphicData>
        </a:graphic>
      </p:graphicFrame>
      <p:sp>
        <p:nvSpPr>
          <p:cNvPr id="6" name="TextBox 5"/>
          <p:cNvSpPr txBox="1"/>
          <p:nvPr>
            <p:custDataLst>
              <p:tags r:id="rId5"/>
            </p:custDataLst>
          </p:nvPr>
        </p:nvSpPr>
        <p:spPr>
          <a:xfrm>
            <a:off x="1977810" y="2456829"/>
            <a:ext cx="1606979" cy="1077218"/>
          </a:xfrm>
          <a:prstGeom prst="rect">
            <a:avLst/>
          </a:prstGeom>
          <a:noFill/>
        </p:spPr>
        <p:txBody>
          <a:bodyPr wrap="none" rtlCol="0">
            <a:spAutoFit/>
          </a:bodyPr>
          <a:lstStyle/>
          <a:p>
            <a:pPr algn="ctr"/>
            <a:r>
              <a:rPr lang="en-US" sz="3200" dirty="0" smtClean="0">
                <a:solidFill>
                  <a:srgbClr val="800000"/>
                </a:solidFill>
              </a:rPr>
              <a:t>4-year</a:t>
            </a:r>
          </a:p>
          <a:p>
            <a:pPr algn="ctr"/>
            <a:r>
              <a:rPr lang="en-US" sz="3200" dirty="0" smtClean="0">
                <a:solidFill>
                  <a:srgbClr val="800000"/>
                </a:solidFill>
              </a:rPr>
              <a:t>Rotation</a:t>
            </a:r>
            <a:endParaRPr lang="en-US" sz="3200" dirty="0">
              <a:solidFill>
                <a:srgbClr val="800000"/>
              </a:solidFill>
            </a:endParaRPr>
          </a:p>
        </p:txBody>
      </p:sp>
      <p:sp>
        <p:nvSpPr>
          <p:cNvPr id="5" name="TextBox 4"/>
          <p:cNvSpPr txBox="1"/>
          <p:nvPr>
            <p:custDataLst>
              <p:tags r:id="rId6"/>
            </p:custDataLst>
          </p:nvPr>
        </p:nvSpPr>
        <p:spPr>
          <a:xfrm>
            <a:off x="489627" y="3286724"/>
            <a:ext cx="1150956" cy="523220"/>
          </a:xfrm>
          <a:prstGeom prst="rect">
            <a:avLst/>
          </a:prstGeom>
          <a:solidFill>
            <a:schemeClr val="bg1">
              <a:alpha val="82000"/>
            </a:schemeClr>
          </a:solidFill>
        </p:spPr>
        <p:txBody>
          <a:bodyPr wrap="none" rtlCol="0">
            <a:spAutoFit/>
          </a:bodyPr>
          <a:lstStyle/>
          <a:p>
            <a:r>
              <a:rPr lang="en-US" sz="2800" b="1" dirty="0" smtClean="0">
                <a:solidFill>
                  <a:schemeClr val="accent4">
                    <a:lumMod val="75000"/>
                  </a:schemeClr>
                </a:solidFill>
              </a:rPr>
              <a:t>Alfalfa</a:t>
            </a:r>
            <a:endParaRPr lang="en-US" sz="2800" b="1" dirty="0">
              <a:solidFill>
                <a:schemeClr val="accent4">
                  <a:lumMod val="75000"/>
                </a:schemeClr>
              </a:solidFill>
            </a:endParaRPr>
          </a:p>
        </p:txBody>
      </p:sp>
      <p:sp>
        <p:nvSpPr>
          <p:cNvPr id="7" name="TextBox 6"/>
          <p:cNvSpPr txBox="1"/>
          <p:nvPr>
            <p:custDataLst>
              <p:tags r:id="rId7"/>
            </p:custDataLst>
          </p:nvPr>
        </p:nvSpPr>
        <p:spPr>
          <a:xfrm>
            <a:off x="3584789" y="1378021"/>
            <a:ext cx="888385" cy="523220"/>
          </a:xfrm>
          <a:prstGeom prst="rect">
            <a:avLst/>
          </a:prstGeom>
          <a:solidFill>
            <a:schemeClr val="bg1">
              <a:alpha val="82000"/>
            </a:schemeClr>
          </a:solidFill>
        </p:spPr>
        <p:txBody>
          <a:bodyPr wrap="none" rtlCol="0">
            <a:spAutoFit/>
          </a:bodyPr>
          <a:lstStyle/>
          <a:p>
            <a:r>
              <a:rPr lang="en-US" sz="2800" b="1" dirty="0" smtClean="0">
                <a:solidFill>
                  <a:schemeClr val="accent4">
                    <a:lumMod val="75000"/>
                  </a:schemeClr>
                </a:solidFill>
              </a:rPr>
              <a:t>Corn</a:t>
            </a:r>
            <a:endParaRPr lang="en-US" sz="2800" b="1" dirty="0">
              <a:solidFill>
                <a:schemeClr val="accent4">
                  <a:lumMod val="75000"/>
                </a:schemeClr>
              </a:solidFill>
            </a:endParaRPr>
          </a:p>
        </p:txBody>
      </p:sp>
    </p:spTree>
    <p:custDataLst>
      <p:tags r:id="rId1"/>
    </p:custDataLst>
    <p:extLst>
      <p:ext uri="{BB962C8B-B14F-4D97-AF65-F5344CB8AC3E}">
        <p14:creationId xmlns:p14="http://schemas.microsoft.com/office/powerpoint/2010/main" val="26357533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6081635" y="1538010"/>
            <a:ext cx="2238530" cy="4525963"/>
          </a:xfrm>
        </p:spPr>
        <p:txBody>
          <a:bodyPr>
            <a:normAutofit/>
          </a:bodyPr>
          <a:lstStyle/>
          <a:p>
            <a:pPr marL="0" indent="0">
              <a:buNone/>
            </a:pPr>
            <a:r>
              <a:rPr lang="en-US" dirty="0" smtClean="0"/>
              <a:t>Two crops, plus a cover crop</a:t>
            </a:r>
          </a:p>
        </p:txBody>
      </p:sp>
      <p:graphicFrame>
        <p:nvGraphicFramePr>
          <p:cNvPr id="7" name="Chart 6"/>
          <p:cNvGraphicFramePr>
            <a:graphicFrameLocks/>
          </p:cNvGraphicFramePr>
          <p:nvPr>
            <p:custDataLst>
              <p:tags r:id="rId3"/>
            </p:custDataLst>
            <p:extLst>
              <p:ext uri="{D42A27DB-BD31-4B8C-83A1-F6EECF244321}">
                <p14:modId xmlns:p14="http://schemas.microsoft.com/office/powerpoint/2010/main" val="2021309601"/>
              </p:ext>
            </p:extLst>
          </p:nvPr>
        </p:nvGraphicFramePr>
        <p:xfrm>
          <a:off x="152400" y="914399"/>
          <a:ext cx="5257800" cy="5257801"/>
        </p:xfrm>
        <a:graphic>
          <a:graphicData uri="http://schemas.openxmlformats.org/drawingml/2006/chart">
            <c:chart xmlns:c="http://schemas.openxmlformats.org/drawingml/2006/chart" xmlns:r="http://schemas.openxmlformats.org/officeDocument/2006/relationships" r:id="rId15"/>
          </a:graphicData>
        </a:graphic>
      </p:graphicFrame>
      <p:sp>
        <p:nvSpPr>
          <p:cNvPr id="8" name="TextBox 7"/>
          <p:cNvSpPr txBox="1"/>
          <p:nvPr>
            <p:custDataLst>
              <p:tags r:id="rId4"/>
            </p:custDataLst>
          </p:nvPr>
        </p:nvSpPr>
        <p:spPr>
          <a:xfrm>
            <a:off x="2007837" y="2807679"/>
            <a:ext cx="1524000" cy="1077218"/>
          </a:xfrm>
          <a:prstGeom prst="rect">
            <a:avLst/>
          </a:prstGeom>
          <a:noFill/>
        </p:spPr>
        <p:txBody>
          <a:bodyPr wrap="square" rtlCol="0">
            <a:spAutoFit/>
          </a:bodyPr>
          <a:lstStyle/>
          <a:p>
            <a:pPr algn="ctr"/>
            <a:r>
              <a:rPr lang="en-US" sz="3200" dirty="0" smtClean="0">
                <a:solidFill>
                  <a:srgbClr val="800000"/>
                </a:solidFill>
              </a:rPr>
              <a:t>Cover Crop</a:t>
            </a:r>
            <a:endParaRPr lang="en-US" sz="3200" dirty="0">
              <a:solidFill>
                <a:srgbClr val="800000"/>
              </a:solidFill>
            </a:endParaRPr>
          </a:p>
        </p:txBody>
      </p:sp>
      <p:sp>
        <p:nvSpPr>
          <p:cNvPr id="9" name="Up Arrow 8"/>
          <p:cNvSpPr>
            <a:spLocks noChangeAspect="1"/>
          </p:cNvSpPr>
          <p:nvPr>
            <p:custDataLst>
              <p:tags r:id="rId5"/>
            </p:custDataLst>
          </p:nvPr>
        </p:nvSpPr>
        <p:spPr>
          <a:xfrm>
            <a:off x="2539913" y="2083525"/>
            <a:ext cx="482769" cy="724154"/>
          </a:xfrm>
          <a:prstGeom prst="up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Up Arrow 9"/>
          <p:cNvSpPr>
            <a:spLocks noChangeAspect="1"/>
          </p:cNvSpPr>
          <p:nvPr>
            <p:custDataLst>
              <p:tags r:id="rId6"/>
            </p:custDataLst>
          </p:nvPr>
        </p:nvSpPr>
        <p:spPr>
          <a:xfrm rot="10800000">
            <a:off x="2539913" y="3884897"/>
            <a:ext cx="482769" cy="724154"/>
          </a:xfrm>
          <a:prstGeom prst="up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Box 10"/>
          <p:cNvSpPr txBox="1"/>
          <p:nvPr>
            <p:custDataLst>
              <p:tags r:id="rId7"/>
            </p:custDataLst>
          </p:nvPr>
        </p:nvSpPr>
        <p:spPr>
          <a:xfrm>
            <a:off x="5393267" y="4639343"/>
            <a:ext cx="3581400" cy="646331"/>
          </a:xfrm>
          <a:prstGeom prst="rect">
            <a:avLst/>
          </a:prstGeom>
          <a:noFill/>
        </p:spPr>
        <p:txBody>
          <a:bodyPr wrap="square" rtlCol="0">
            <a:spAutoFit/>
          </a:bodyPr>
          <a:lstStyle/>
          <a:p>
            <a:r>
              <a:rPr lang="en-US" dirty="0" smtClean="0">
                <a:solidFill>
                  <a:srgbClr val="FF0000"/>
                </a:solidFill>
              </a:rPr>
              <a:t>NOTE: ask Jim about whether certifiers can deny 2</a:t>
            </a:r>
            <a:r>
              <a:rPr lang="en-US" baseline="30000" dirty="0" smtClean="0">
                <a:solidFill>
                  <a:srgbClr val="FF0000"/>
                </a:solidFill>
              </a:rPr>
              <a:t>nd</a:t>
            </a:r>
            <a:r>
              <a:rPr lang="en-US" dirty="0" smtClean="0">
                <a:solidFill>
                  <a:srgbClr val="FF0000"/>
                </a:solidFill>
              </a:rPr>
              <a:t> option</a:t>
            </a:r>
            <a:endParaRPr lang="en-US" dirty="0">
              <a:solidFill>
                <a:srgbClr val="FF0000"/>
              </a:solidFill>
            </a:endParaRPr>
          </a:p>
        </p:txBody>
      </p:sp>
      <p:sp>
        <p:nvSpPr>
          <p:cNvPr id="12" name="Title 1"/>
          <p:cNvSpPr>
            <a:spLocks noGrp="1"/>
          </p:cNvSpPr>
          <p:nvPr>
            <p:ph type="title"/>
            <p:custDataLst>
              <p:tags r:id="rId8"/>
            </p:custDataLst>
          </p:nvPr>
        </p:nvSpPr>
        <p:spPr>
          <a:xfrm>
            <a:off x="5410200" y="304800"/>
            <a:ext cx="3581400" cy="1143000"/>
          </a:xfrm>
        </p:spPr>
        <p:txBody>
          <a:bodyPr/>
          <a:lstStyle/>
          <a:p>
            <a:r>
              <a:rPr lang="en-US" dirty="0" smtClean="0"/>
              <a:t>Exception 2</a:t>
            </a:r>
            <a:endParaRPr lang="en-US" dirty="0"/>
          </a:p>
        </p:txBody>
      </p:sp>
      <p:sp>
        <p:nvSpPr>
          <p:cNvPr id="13" name="TextBox 12"/>
          <p:cNvSpPr txBox="1"/>
          <p:nvPr>
            <p:custDataLst>
              <p:tags r:id="rId9"/>
            </p:custDataLst>
          </p:nvPr>
        </p:nvSpPr>
        <p:spPr>
          <a:xfrm>
            <a:off x="334035" y="3144798"/>
            <a:ext cx="1458541" cy="523220"/>
          </a:xfrm>
          <a:prstGeom prst="rect">
            <a:avLst/>
          </a:prstGeom>
          <a:solidFill>
            <a:schemeClr val="bg1">
              <a:alpha val="82000"/>
            </a:schemeClr>
          </a:solidFill>
        </p:spPr>
        <p:txBody>
          <a:bodyPr wrap="none" rtlCol="0">
            <a:spAutoFit/>
          </a:bodyPr>
          <a:lstStyle/>
          <a:p>
            <a:r>
              <a:rPr lang="en-US" sz="2800" b="1" dirty="0" smtClean="0">
                <a:solidFill>
                  <a:schemeClr val="accent4">
                    <a:lumMod val="75000"/>
                  </a:schemeClr>
                </a:solidFill>
              </a:rPr>
              <a:t>Soybean</a:t>
            </a:r>
            <a:endParaRPr lang="en-US" sz="2800" b="1" dirty="0">
              <a:solidFill>
                <a:schemeClr val="accent4">
                  <a:lumMod val="75000"/>
                </a:schemeClr>
              </a:solidFill>
            </a:endParaRPr>
          </a:p>
        </p:txBody>
      </p:sp>
      <p:sp>
        <p:nvSpPr>
          <p:cNvPr id="14" name="TextBox 13"/>
          <p:cNvSpPr txBox="1"/>
          <p:nvPr>
            <p:custDataLst>
              <p:tags r:id="rId10"/>
            </p:custDataLst>
          </p:nvPr>
        </p:nvSpPr>
        <p:spPr>
          <a:xfrm>
            <a:off x="4032027" y="3144798"/>
            <a:ext cx="888385" cy="523220"/>
          </a:xfrm>
          <a:prstGeom prst="rect">
            <a:avLst/>
          </a:prstGeom>
          <a:solidFill>
            <a:schemeClr val="bg1">
              <a:alpha val="82000"/>
            </a:schemeClr>
          </a:solidFill>
        </p:spPr>
        <p:txBody>
          <a:bodyPr wrap="none" rtlCol="0">
            <a:spAutoFit/>
          </a:bodyPr>
          <a:lstStyle/>
          <a:p>
            <a:r>
              <a:rPr lang="en-US" sz="2800" b="1" dirty="0" smtClean="0">
                <a:solidFill>
                  <a:schemeClr val="accent4">
                    <a:lumMod val="75000"/>
                  </a:schemeClr>
                </a:solidFill>
              </a:rPr>
              <a:t>Corn</a:t>
            </a:r>
            <a:endParaRPr lang="en-US" sz="2800" b="1" dirty="0">
              <a:solidFill>
                <a:schemeClr val="accent4">
                  <a:lumMod val="75000"/>
                </a:schemeClr>
              </a:solidFill>
            </a:endParaRPr>
          </a:p>
        </p:txBody>
      </p:sp>
      <p:sp>
        <p:nvSpPr>
          <p:cNvPr id="15" name="TextBox 14"/>
          <p:cNvSpPr txBox="1"/>
          <p:nvPr>
            <p:custDataLst>
              <p:tags r:id="rId11"/>
            </p:custDataLst>
          </p:nvPr>
        </p:nvSpPr>
        <p:spPr>
          <a:xfrm>
            <a:off x="2448795" y="1444692"/>
            <a:ext cx="726353" cy="523220"/>
          </a:xfrm>
          <a:prstGeom prst="rect">
            <a:avLst/>
          </a:prstGeom>
          <a:solidFill>
            <a:schemeClr val="bg1">
              <a:alpha val="82000"/>
            </a:schemeClr>
          </a:solidFill>
        </p:spPr>
        <p:txBody>
          <a:bodyPr wrap="none" rtlCol="0">
            <a:spAutoFit/>
          </a:bodyPr>
          <a:lstStyle/>
          <a:p>
            <a:r>
              <a:rPr lang="en-US" sz="2800" b="1" dirty="0" smtClean="0">
                <a:solidFill>
                  <a:schemeClr val="accent5">
                    <a:lumMod val="75000"/>
                  </a:schemeClr>
                </a:solidFill>
              </a:rPr>
              <a:t>Oat</a:t>
            </a:r>
            <a:endParaRPr lang="en-US" sz="2800" b="1" dirty="0">
              <a:solidFill>
                <a:schemeClr val="accent5">
                  <a:lumMod val="75000"/>
                </a:schemeClr>
              </a:solidFill>
            </a:endParaRPr>
          </a:p>
        </p:txBody>
      </p:sp>
      <p:sp>
        <p:nvSpPr>
          <p:cNvPr id="16" name="TextBox 15"/>
          <p:cNvSpPr txBox="1"/>
          <p:nvPr>
            <p:custDataLst>
              <p:tags r:id="rId12"/>
            </p:custDataLst>
          </p:nvPr>
        </p:nvSpPr>
        <p:spPr>
          <a:xfrm>
            <a:off x="2432633" y="4639343"/>
            <a:ext cx="729815" cy="523220"/>
          </a:xfrm>
          <a:prstGeom prst="rect">
            <a:avLst/>
          </a:prstGeom>
          <a:solidFill>
            <a:schemeClr val="bg1">
              <a:alpha val="82000"/>
            </a:schemeClr>
          </a:solidFill>
        </p:spPr>
        <p:txBody>
          <a:bodyPr wrap="none" rtlCol="0">
            <a:spAutoFit/>
          </a:bodyPr>
          <a:lstStyle/>
          <a:p>
            <a:pPr algn="ctr"/>
            <a:r>
              <a:rPr lang="en-US" sz="2800" b="1" dirty="0" smtClean="0">
                <a:solidFill>
                  <a:schemeClr val="accent5">
                    <a:lumMod val="75000"/>
                  </a:schemeClr>
                </a:solidFill>
              </a:rPr>
              <a:t>Rye</a:t>
            </a:r>
            <a:endParaRPr lang="en-US" sz="2800" b="1" dirty="0">
              <a:solidFill>
                <a:schemeClr val="accent5">
                  <a:lumMod val="75000"/>
                </a:schemeClr>
              </a:solidFill>
            </a:endParaRPr>
          </a:p>
        </p:txBody>
      </p:sp>
    </p:spTree>
    <p:custDataLst>
      <p:tags r:id="rId1"/>
    </p:custDataLst>
    <p:extLst>
      <p:ext uri="{BB962C8B-B14F-4D97-AF65-F5344CB8AC3E}">
        <p14:creationId xmlns:p14="http://schemas.microsoft.com/office/powerpoint/2010/main" val="9670318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Rotation</a:t>
            </a:r>
            <a:endParaRPr lang="en-US" dirty="0"/>
          </a:p>
        </p:txBody>
      </p:sp>
      <p:sp>
        <p:nvSpPr>
          <p:cNvPr id="3" name="Content Placeholder 2"/>
          <p:cNvSpPr>
            <a:spLocks noGrp="1"/>
          </p:cNvSpPr>
          <p:nvPr>
            <p:ph idx="1"/>
            <p:custDataLst>
              <p:tags r:id="rId3"/>
            </p:custDataLst>
          </p:nvPr>
        </p:nvSpPr>
        <p:spPr>
          <a:xfrm>
            <a:off x="381000" y="1828800"/>
            <a:ext cx="4191000" cy="4038600"/>
          </a:xfrm>
        </p:spPr>
        <p:txBody>
          <a:bodyPr>
            <a:noAutofit/>
          </a:bodyPr>
          <a:lstStyle/>
          <a:p>
            <a:pPr marL="571500" indent="-571500">
              <a:buFont typeface="+mj-lt"/>
              <a:buAutoNum type="romanUcPeriod"/>
            </a:pPr>
            <a:r>
              <a:rPr lang="en-US" sz="3600" dirty="0" smtClean="0">
                <a:solidFill>
                  <a:schemeClr val="bg1">
                    <a:lumMod val="50000"/>
                  </a:schemeClr>
                </a:solidFill>
              </a:rPr>
              <a:t>Definition</a:t>
            </a:r>
          </a:p>
          <a:p>
            <a:pPr marL="571500" indent="-571500">
              <a:buFont typeface="+mj-lt"/>
              <a:buAutoNum type="romanUcPeriod"/>
            </a:pPr>
            <a:r>
              <a:rPr lang="en-US" sz="3600" dirty="0" smtClean="0">
                <a:solidFill>
                  <a:schemeClr val="bg1">
                    <a:lumMod val="50000"/>
                  </a:schemeClr>
                </a:solidFill>
              </a:rPr>
              <a:t>Benefits</a:t>
            </a:r>
          </a:p>
          <a:p>
            <a:pPr marL="571500" indent="-571500">
              <a:buFont typeface="+mj-lt"/>
              <a:buAutoNum type="romanUcPeriod"/>
            </a:pPr>
            <a:r>
              <a:rPr lang="en-US" sz="3600" dirty="0" smtClean="0">
                <a:solidFill>
                  <a:schemeClr val="bg1">
                    <a:lumMod val="50000"/>
                  </a:schemeClr>
                </a:solidFill>
              </a:rPr>
              <a:t>NOP Standards</a:t>
            </a:r>
          </a:p>
          <a:p>
            <a:pPr marL="571500" indent="-571500">
              <a:buFont typeface="+mj-lt"/>
              <a:buAutoNum type="romanUcPeriod"/>
            </a:pPr>
            <a:r>
              <a:rPr lang="en-US" sz="3600" dirty="0" smtClean="0"/>
              <a:t>Planning </a:t>
            </a:r>
          </a:p>
          <a:p>
            <a:pPr marL="571500" indent="-571500">
              <a:buFont typeface="+mj-lt"/>
              <a:buAutoNum type="romanUcPeriod"/>
            </a:pPr>
            <a:r>
              <a:rPr lang="en-US" sz="3600" dirty="0" smtClean="0"/>
              <a:t>Examples</a:t>
            </a:r>
          </a:p>
        </p:txBody>
      </p:sp>
      <p:graphicFrame>
        <p:nvGraphicFramePr>
          <p:cNvPr id="5" name="Diagram 4"/>
          <p:cNvGraphicFramePr/>
          <p:nvPr>
            <p:custDataLst>
              <p:tags r:id="rId4"/>
            </p:custDataLst>
            <p:extLst>
              <p:ext uri="{D42A27DB-BD31-4B8C-83A1-F6EECF244321}">
                <p14:modId xmlns:p14="http://schemas.microsoft.com/office/powerpoint/2010/main" val="3973921189"/>
              </p:ext>
            </p:extLst>
          </p:nvPr>
        </p:nvGraphicFramePr>
        <p:xfrm>
          <a:off x="4876800" y="1787237"/>
          <a:ext cx="3962400" cy="386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32213899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74638"/>
            <a:ext cx="8229600" cy="1143000"/>
          </a:xfrm>
        </p:spPr>
        <p:txBody>
          <a:bodyPr>
            <a:normAutofit/>
          </a:bodyPr>
          <a:lstStyle/>
          <a:p>
            <a:r>
              <a:rPr lang="en-US" dirty="0" smtClean="0"/>
              <a:t>Important Considerations</a:t>
            </a:r>
            <a:endParaRPr lang="en-US" dirty="0"/>
          </a:p>
        </p:txBody>
      </p:sp>
      <p:pic>
        <p:nvPicPr>
          <p:cNvPr id="2" name="Content Placeholder 1"/>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457199" y="1609434"/>
            <a:ext cx="4363184" cy="4870427"/>
          </a:xfrm>
        </p:spPr>
      </p:pic>
      <p:sp>
        <p:nvSpPr>
          <p:cNvPr id="6" name="Content Placeholder 5"/>
          <p:cNvSpPr>
            <a:spLocks noGrp="1"/>
          </p:cNvSpPr>
          <p:nvPr>
            <p:ph sz="half" idx="2"/>
            <p:custDataLst>
              <p:tags r:id="rId3"/>
            </p:custDataLst>
          </p:nvPr>
        </p:nvSpPr>
        <p:spPr>
          <a:xfrm>
            <a:off x="4820383" y="1609434"/>
            <a:ext cx="3980717" cy="4870427"/>
          </a:xfrm>
          <a:solidFill>
            <a:srgbClr val="4B5B2F">
              <a:alpha val="38000"/>
            </a:srgbClr>
          </a:solidFill>
        </p:spPr>
        <p:txBody>
          <a:bodyPr>
            <a:normAutofit/>
          </a:bodyPr>
          <a:lstStyle/>
          <a:p>
            <a:pPr marL="0" indent="0">
              <a:buNone/>
            </a:pPr>
            <a:endParaRPr lang="en-US" dirty="0" smtClean="0"/>
          </a:p>
          <a:p>
            <a:pPr marL="914400" indent="-514350">
              <a:buFont typeface="+mj-lt"/>
              <a:buAutoNum type="alphaUcPeriod"/>
            </a:pPr>
            <a:r>
              <a:rPr lang="en-US" sz="3600" b="1" dirty="0" smtClean="0"/>
              <a:t>Markets </a:t>
            </a:r>
          </a:p>
          <a:p>
            <a:pPr marL="914400" indent="-514350">
              <a:buFont typeface="+mj-lt"/>
              <a:buAutoNum type="alphaUcPeriod"/>
            </a:pPr>
            <a:r>
              <a:rPr lang="en-US" sz="3600" dirty="0" smtClean="0"/>
              <a:t>Your Operation</a:t>
            </a:r>
          </a:p>
          <a:p>
            <a:pPr marL="914400" indent="-514350">
              <a:buFont typeface="+mj-lt"/>
              <a:buAutoNum type="alphaUcPeriod"/>
            </a:pPr>
            <a:r>
              <a:rPr lang="en-US" sz="3600" dirty="0" smtClean="0"/>
              <a:t>Crop Sequence</a:t>
            </a:r>
          </a:p>
          <a:p>
            <a:pPr marL="914400" indent="-514350">
              <a:buFont typeface="+mj-lt"/>
              <a:buAutoNum type="alphaUcPeriod"/>
            </a:pPr>
            <a:r>
              <a:rPr lang="en-US" sz="3600" dirty="0" smtClean="0"/>
              <a:t>Flexibility</a:t>
            </a:r>
            <a:endParaRPr lang="en-US" sz="3600" dirty="0"/>
          </a:p>
        </p:txBody>
      </p:sp>
    </p:spTree>
    <p:custDataLst>
      <p:tags r:id="rId1"/>
    </p:custDataLst>
    <p:extLst>
      <p:ext uri="{BB962C8B-B14F-4D97-AF65-F5344CB8AC3E}">
        <p14:creationId xmlns:p14="http://schemas.microsoft.com/office/powerpoint/2010/main" val="9953118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Planning Your Rotation</a:t>
            </a:r>
            <a:endParaRPr lang="en-US" dirty="0"/>
          </a:p>
        </p:txBody>
      </p:sp>
      <p:sp>
        <p:nvSpPr>
          <p:cNvPr id="3" name="Content Placeholder 2"/>
          <p:cNvSpPr>
            <a:spLocks noGrp="1"/>
          </p:cNvSpPr>
          <p:nvPr>
            <p:ph idx="1"/>
            <p:custDataLst>
              <p:tags r:id="rId3"/>
            </p:custDataLst>
          </p:nvPr>
        </p:nvSpPr>
        <p:spPr>
          <a:xfrm>
            <a:off x="304800" y="1752600"/>
            <a:ext cx="3124200" cy="4525963"/>
          </a:xfrm>
        </p:spPr>
        <p:txBody>
          <a:bodyPr>
            <a:normAutofit/>
          </a:bodyPr>
          <a:lstStyle/>
          <a:p>
            <a:pPr marL="0" indent="0">
              <a:buNone/>
            </a:pPr>
            <a:r>
              <a:rPr lang="en-US" dirty="0" smtClean="0"/>
              <a:t>Balancing profits with soil health and other rotation benefits is key to finding crop rotations that work best for your operation</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1417638"/>
            <a:ext cx="5486400" cy="4307681"/>
          </a:xfrm>
          <a:prstGeom prst="rect">
            <a:avLst/>
          </a:prstGeom>
        </p:spPr>
      </p:pic>
      <p:sp>
        <p:nvSpPr>
          <p:cNvPr id="7" name="TextBox 6"/>
          <p:cNvSpPr txBox="1"/>
          <p:nvPr>
            <p:custDataLst>
              <p:tags r:id="rId4"/>
            </p:custDataLst>
          </p:nvPr>
        </p:nvSpPr>
        <p:spPr>
          <a:xfrm>
            <a:off x="3962400" y="3124200"/>
            <a:ext cx="756938" cy="1446550"/>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8800" b="1" dirty="0" smtClean="0">
                <a:solidFill>
                  <a:schemeClr val="accent3">
                    <a:lumMod val="50000"/>
                  </a:schemeClr>
                </a:solidFill>
                <a:latin typeface="Baskerville Old Face" panose="02020602080505020303" pitchFamily="18" charset="0"/>
              </a:rPr>
              <a:t>$</a:t>
            </a:r>
            <a:endParaRPr lang="en-US" sz="8800" b="1" dirty="0">
              <a:solidFill>
                <a:schemeClr val="accent3">
                  <a:lumMod val="50000"/>
                </a:schemeClr>
              </a:solidFill>
              <a:latin typeface="Baskerville Old Face" panose="02020602080505020303" pitchFamily="18"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3138" y="3461413"/>
            <a:ext cx="781101" cy="772124"/>
          </a:xfrm>
          <a:prstGeom prst="rect">
            <a:avLst/>
          </a:prstGeom>
        </p:spPr>
      </p:pic>
    </p:spTree>
    <p:custDataLst>
      <p:tags r:id="rId1"/>
    </p:custDataLst>
    <p:extLst>
      <p:ext uri="{BB962C8B-B14F-4D97-AF65-F5344CB8AC3E}">
        <p14:creationId xmlns:p14="http://schemas.microsoft.com/office/powerpoint/2010/main" val="20701915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Markets</a:t>
            </a:r>
            <a:endParaRPr lang="en-US" dirty="0"/>
          </a:p>
        </p:txBody>
      </p:sp>
      <p:pic>
        <p:nvPicPr>
          <p:cNvPr id="5" name="Content Placeholder 4"/>
          <p:cNvPicPr>
            <a:picLocks noGrp="1" noChangeAspect="1"/>
          </p:cNvPicPr>
          <p:nvPr>
            <p:ph sz="half" idx="1"/>
            <p:custDataLst>
              <p:tags r:id="rId3"/>
            </p:custDataLst>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1321" r="15094"/>
          <a:stretch/>
        </p:blipFill>
        <p:spPr>
          <a:xfrm>
            <a:off x="457200" y="1600200"/>
            <a:ext cx="3712206" cy="37874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Content Placeholder 6"/>
          <p:cNvPicPr>
            <a:picLocks noGrp="1" noChangeAspect="1"/>
          </p:cNvPicPr>
          <p:nvPr>
            <p:ph sz="half" idx="2"/>
            <p:custDataLst>
              <p:tags r:id="rId4"/>
            </p:custDataLst>
          </p:nvPr>
        </p:nvPicPr>
        <p:blipFill rotWithShape="1">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l="64959" t="18379" r="2591" b="37998"/>
          <a:stretch/>
        </p:blipFill>
        <p:spPr>
          <a:xfrm>
            <a:off x="4957075" y="1607418"/>
            <a:ext cx="3749389" cy="378026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p:cNvSpPr txBox="1"/>
          <p:nvPr>
            <p:custDataLst>
              <p:tags r:id="rId5"/>
            </p:custDataLst>
          </p:nvPr>
        </p:nvSpPr>
        <p:spPr>
          <a:xfrm>
            <a:off x="1596889" y="4826366"/>
            <a:ext cx="1432828" cy="523220"/>
          </a:xfrm>
          <a:prstGeom prst="rect">
            <a:avLst/>
          </a:prstGeom>
          <a:noFill/>
        </p:spPr>
        <p:txBody>
          <a:bodyPr wrap="none" rtlCol="0">
            <a:spAutoFit/>
          </a:bodyPr>
          <a:lstStyle/>
          <a:p>
            <a:r>
              <a:rPr lang="en-US" sz="2800" b="1" dirty="0" smtClean="0">
                <a:solidFill>
                  <a:srgbClr val="F9E695"/>
                </a:solidFill>
              </a:rPr>
              <a:t>ALFALFA</a:t>
            </a:r>
            <a:endParaRPr lang="en-US" sz="2800" b="1" dirty="0">
              <a:solidFill>
                <a:srgbClr val="F9E695"/>
              </a:solidFill>
            </a:endParaRPr>
          </a:p>
        </p:txBody>
      </p:sp>
      <p:sp>
        <p:nvSpPr>
          <p:cNvPr id="8" name="TextBox 7"/>
          <p:cNvSpPr txBox="1"/>
          <p:nvPr>
            <p:custDataLst>
              <p:tags r:id="rId6"/>
            </p:custDataLst>
          </p:nvPr>
        </p:nvSpPr>
        <p:spPr>
          <a:xfrm>
            <a:off x="5943600" y="4826366"/>
            <a:ext cx="2035878" cy="523220"/>
          </a:xfrm>
          <a:prstGeom prst="rect">
            <a:avLst/>
          </a:prstGeom>
          <a:noFill/>
        </p:spPr>
        <p:txBody>
          <a:bodyPr wrap="none" rtlCol="0">
            <a:spAutoFit/>
          </a:bodyPr>
          <a:lstStyle/>
          <a:p>
            <a:r>
              <a:rPr lang="en-US" sz="2800" b="1" dirty="0" smtClean="0">
                <a:solidFill>
                  <a:srgbClr val="F9E695"/>
                </a:solidFill>
              </a:rPr>
              <a:t>WINTER RYE</a:t>
            </a:r>
            <a:endParaRPr lang="en-US" sz="2800" b="1" dirty="0">
              <a:solidFill>
                <a:srgbClr val="F9E695"/>
              </a:solidFill>
            </a:endParaRPr>
          </a:p>
        </p:txBody>
      </p:sp>
    </p:spTree>
    <p:custDataLst>
      <p:tags r:id="rId1"/>
    </p:custDataLst>
    <p:extLst>
      <p:ext uri="{BB962C8B-B14F-4D97-AF65-F5344CB8AC3E}">
        <p14:creationId xmlns:p14="http://schemas.microsoft.com/office/powerpoint/2010/main" val="4267000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Other Modules to View</a:t>
            </a:r>
            <a:endParaRPr lang="en-US" dirty="0"/>
          </a:p>
        </p:txBody>
      </p:sp>
      <p:sp>
        <p:nvSpPr>
          <p:cNvPr id="3" name="Content Placeholder 2"/>
          <p:cNvSpPr>
            <a:spLocks noGrp="1"/>
          </p:cNvSpPr>
          <p:nvPr>
            <p:ph sz="half" idx="1"/>
            <p:custDataLst>
              <p:tags r:id="rId3"/>
            </p:custDataLst>
          </p:nvPr>
        </p:nvSpPr>
        <p:spPr>
          <a:xfrm>
            <a:off x="457200" y="2057400"/>
            <a:ext cx="4038600" cy="2514600"/>
          </a:xfrm>
          <a:solidFill>
            <a:schemeClr val="bg1">
              <a:lumMod val="50000"/>
            </a:schemeClr>
          </a:solidFill>
        </p:spPr>
        <p:txBody>
          <a:bodyPr anchor="ctr">
            <a:normAutofit/>
          </a:bodyPr>
          <a:lstStyle/>
          <a:p>
            <a:pPr marL="0" indent="0" algn="ctr">
              <a:buNone/>
            </a:pPr>
            <a:r>
              <a:rPr lang="en-US" sz="6000" b="1" dirty="0" smtClean="0">
                <a:ln w="22225">
                  <a:solidFill>
                    <a:schemeClr val="accent2"/>
                  </a:solidFill>
                  <a:prstDash val="solid"/>
                </a:ln>
                <a:solidFill>
                  <a:schemeClr val="accent2">
                    <a:lumMod val="40000"/>
                    <a:lumOff val="60000"/>
                  </a:schemeClr>
                </a:solidFill>
              </a:rPr>
              <a:t>Marketing</a:t>
            </a:r>
            <a:endParaRPr lang="en-US" sz="6000" b="1" dirty="0">
              <a:ln w="22225">
                <a:solidFill>
                  <a:schemeClr val="accent2"/>
                </a:solidFill>
                <a:prstDash val="solid"/>
              </a:ln>
              <a:solidFill>
                <a:schemeClr val="accent2">
                  <a:lumMod val="40000"/>
                  <a:lumOff val="60000"/>
                </a:schemeClr>
              </a:solidFill>
            </a:endParaRPr>
          </a:p>
        </p:txBody>
      </p:sp>
      <p:sp>
        <p:nvSpPr>
          <p:cNvPr id="4" name="Content Placeholder 3"/>
          <p:cNvSpPr>
            <a:spLocks noGrp="1"/>
          </p:cNvSpPr>
          <p:nvPr>
            <p:ph sz="half" idx="2"/>
            <p:custDataLst>
              <p:tags r:id="rId4"/>
            </p:custDataLst>
          </p:nvPr>
        </p:nvSpPr>
        <p:spPr>
          <a:xfrm>
            <a:off x="4648200" y="2057400"/>
            <a:ext cx="4038600" cy="2514600"/>
          </a:xfrm>
          <a:solidFill>
            <a:schemeClr val="bg1">
              <a:lumMod val="50000"/>
            </a:schemeClr>
          </a:solidFill>
        </p:spPr>
        <p:txBody>
          <a:bodyPr anchor="ctr">
            <a:normAutofit/>
          </a:bodyPr>
          <a:lstStyle/>
          <a:p>
            <a:pPr marL="0" indent="0" algn="ctr">
              <a:buNone/>
            </a:pPr>
            <a:r>
              <a:rPr lang="en-US" sz="6000" b="1" dirty="0" smtClean="0">
                <a:ln w="22225">
                  <a:solidFill>
                    <a:schemeClr val="accent2"/>
                  </a:solidFill>
                  <a:prstDash val="solid"/>
                </a:ln>
                <a:solidFill>
                  <a:schemeClr val="accent2">
                    <a:lumMod val="40000"/>
                    <a:lumOff val="60000"/>
                  </a:schemeClr>
                </a:solidFill>
              </a:rPr>
              <a:t>Growing a New Crop</a:t>
            </a:r>
            <a:endParaRPr lang="en-US" sz="6000" b="1" dirty="0">
              <a:ln w="22225">
                <a:solidFill>
                  <a:schemeClr val="accent2"/>
                </a:solidFill>
                <a:prstDash val="solid"/>
              </a:ln>
              <a:solidFill>
                <a:schemeClr val="accent2">
                  <a:lumMod val="40000"/>
                  <a:lumOff val="60000"/>
                </a:schemeClr>
              </a:solidFill>
            </a:endParaRPr>
          </a:p>
        </p:txBody>
      </p:sp>
    </p:spTree>
    <p:custDataLst>
      <p:tags r:id="rId1"/>
    </p:custDataLst>
    <p:extLst>
      <p:ext uri="{BB962C8B-B14F-4D97-AF65-F5344CB8AC3E}">
        <p14:creationId xmlns:p14="http://schemas.microsoft.com/office/powerpoint/2010/main" val="4226713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74638"/>
            <a:ext cx="8229600" cy="1143000"/>
          </a:xfrm>
        </p:spPr>
        <p:txBody>
          <a:bodyPr>
            <a:normAutofit/>
          </a:bodyPr>
          <a:lstStyle/>
          <a:p>
            <a:r>
              <a:rPr lang="en-US" dirty="0" smtClean="0"/>
              <a:t>Important Considerations</a:t>
            </a:r>
            <a:endParaRPr lang="en-US" dirty="0"/>
          </a:p>
        </p:txBody>
      </p:sp>
      <p:pic>
        <p:nvPicPr>
          <p:cNvPr id="2" name="Content Placeholder 1"/>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457199" y="1609434"/>
            <a:ext cx="4363184" cy="4870427"/>
          </a:xfrm>
        </p:spPr>
      </p:pic>
      <p:sp>
        <p:nvSpPr>
          <p:cNvPr id="6" name="Content Placeholder 5"/>
          <p:cNvSpPr>
            <a:spLocks noGrp="1"/>
          </p:cNvSpPr>
          <p:nvPr>
            <p:ph sz="half" idx="2"/>
            <p:custDataLst>
              <p:tags r:id="rId3"/>
            </p:custDataLst>
          </p:nvPr>
        </p:nvSpPr>
        <p:spPr>
          <a:xfrm>
            <a:off x="4820383" y="1609434"/>
            <a:ext cx="3980717" cy="4870427"/>
          </a:xfrm>
          <a:solidFill>
            <a:srgbClr val="4B5B2F">
              <a:alpha val="38000"/>
            </a:srgbClr>
          </a:solidFill>
        </p:spPr>
        <p:txBody>
          <a:bodyPr>
            <a:normAutofit/>
          </a:bodyPr>
          <a:lstStyle/>
          <a:p>
            <a:pPr marL="0" indent="0">
              <a:buNone/>
            </a:pPr>
            <a:endParaRPr lang="en-US" dirty="0" smtClean="0"/>
          </a:p>
          <a:p>
            <a:pPr marL="914400" indent="-514350">
              <a:buFont typeface="+mj-lt"/>
              <a:buAutoNum type="alphaUcPeriod"/>
            </a:pPr>
            <a:r>
              <a:rPr lang="en-US" sz="3600" dirty="0" smtClean="0">
                <a:solidFill>
                  <a:schemeClr val="tx1">
                    <a:lumMod val="65000"/>
                    <a:lumOff val="35000"/>
                  </a:schemeClr>
                </a:solidFill>
              </a:rPr>
              <a:t>Markets</a:t>
            </a:r>
          </a:p>
          <a:p>
            <a:pPr marL="914400" indent="-514350">
              <a:buFont typeface="+mj-lt"/>
              <a:buAutoNum type="alphaUcPeriod"/>
            </a:pPr>
            <a:r>
              <a:rPr lang="en-US" sz="3600" b="1" dirty="0" smtClean="0"/>
              <a:t>Your Operation</a:t>
            </a:r>
          </a:p>
          <a:p>
            <a:pPr marL="914400" indent="-514350">
              <a:buFont typeface="+mj-lt"/>
              <a:buAutoNum type="alphaUcPeriod"/>
            </a:pPr>
            <a:r>
              <a:rPr lang="en-US" sz="3600" dirty="0" smtClean="0"/>
              <a:t>Crop Sequence</a:t>
            </a:r>
          </a:p>
          <a:p>
            <a:pPr marL="914400" indent="-514350">
              <a:buFont typeface="+mj-lt"/>
              <a:buAutoNum type="alphaUcPeriod"/>
            </a:pPr>
            <a:r>
              <a:rPr lang="en-US" sz="3600" dirty="0" smtClean="0"/>
              <a:t>Flexibility</a:t>
            </a:r>
            <a:endParaRPr lang="en-US" sz="3600" dirty="0"/>
          </a:p>
        </p:txBody>
      </p:sp>
    </p:spTree>
    <p:custDataLst>
      <p:tags r:id="rId1"/>
    </p:custDataLst>
    <p:extLst>
      <p:ext uri="{BB962C8B-B14F-4D97-AF65-F5344CB8AC3E}">
        <p14:creationId xmlns:p14="http://schemas.microsoft.com/office/powerpoint/2010/main" val="33191998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28600" y="274638"/>
            <a:ext cx="8686800" cy="1143000"/>
          </a:xfrm>
        </p:spPr>
        <p:txBody>
          <a:bodyPr>
            <a:normAutofit/>
          </a:bodyPr>
          <a:lstStyle/>
          <a:p>
            <a:r>
              <a:rPr lang="en-US" dirty="0" smtClean="0"/>
              <a:t>Your Operation – Crop Adaptation</a:t>
            </a:r>
            <a:endParaRPr lang="en-US" dirty="0"/>
          </a:p>
        </p:txBody>
      </p:sp>
      <p:sp>
        <p:nvSpPr>
          <p:cNvPr id="3" name="Content Placeholder 2"/>
          <p:cNvSpPr>
            <a:spLocks noGrp="1"/>
          </p:cNvSpPr>
          <p:nvPr>
            <p:ph sz="half" idx="1"/>
            <p:custDataLst>
              <p:tags r:id="rId3"/>
            </p:custDataLst>
          </p:nvPr>
        </p:nvSpPr>
        <p:spPr>
          <a:xfrm>
            <a:off x="457200" y="1600200"/>
            <a:ext cx="4038600" cy="4525963"/>
          </a:xfrm>
        </p:spPr>
        <p:txBody>
          <a:bodyPr>
            <a:normAutofit/>
          </a:bodyPr>
          <a:lstStyle/>
          <a:p>
            <a:pPr marL="0" indent="0">
              <a:buNone/>
            </a:pPr>
            <a:endParaRPr lang="en-US" sz="3600" dirty="0" smtClean="0"/>
          </a:p>
          <a:p>
            <a:r>
              <a:rPr lang="en-US" sz="3600" dirty="0" smtClean="0"/>
              <a:t>Consider:</a:t>
            </a:r>
          </a:p>
          <a:p>
            <a:pPr lvl="1"/>
            <a:r>
              <a:rPr lang="en-US" sz="3200" dirty="0" smtClean="0"/>
              <a:t>Disease prevalence</a:t>
            </a:r>
          </a:p>
          <a:p>
            <a:pPr lvl="1"/>
            <a:r>
              <a:rPr lang="en-US" sz="3200" dirty="0" smtClean="0"/>
              <a:t>Soil conditions</a:t>
            </a:r>
          </a:p>
        </p:txBody>
      </p:sp>
      <p:pic>
        <p:nvPicPr>
          <p:cNvPr id="5" name="Content Placeholder 4"/>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800600" y="1562100"/>
            <a:ext cx="3706654" cy="4637627"/>
          </a:xfrm>
        </p:spPr>
      </p:pic>
      <p:sp>
        <p:nvSpPr>
          <p:cNvPr id="6" name="TextBox 5"/>
          <p:cNvSpPr txBox="1"/>
          <p:nvPr>
            <p:custDataLst>
              <p:tags r:id="rId4"/>
            </p:custDataLst>
          </p:nvPr>
        </p:nvSpPr>
        <p:spPr>
          <a:xfrm>
            <a:off x="4870013" y="5356030"/>
            <a:ext cx="3567827" cy="830997"/>
          </a:xfrm>
          <a:prstGeom prst="rect">
            <a:avLst/>
          </a:prstGeom>
          <a:noFill/>
        </p:spPr>
        <p:txBody>
          <a:bodyPr wrap="square" rtlCol="0">
            <a:spAutoFit/>
          </a:bodyPr>
          <a:lstStyle/>
          <a:p>
            <a:pPr algn="ctr"/>
            <a:r>
              <a:rPr lang="en-US" sz="2400" dirty="0" smtClean="0">
                <a:solidFill>
                  <a:srgbClr val="F9E695"/>
                </a:solidFill>
              </a:rPr>
              <a:t>Wheat infected with fusarium head blight (scab)</a:t>
            </a:r>
            <a:endParaRPr lang="en-US" sz="2400" dirty="0">
              <a:solidFill>
                <a:srgbClr val="F9E695"/>
              </a:solidFill>
            </a:endParaRPr>
          </a:p>
        </p:txBody>
      </p:sp>
    </p:spTree>
    <p:custDataLst>
      <p:tags r:id="rId1"/>
    </p:custDataLst>
    <p:extLst>
      <p:ext uri="{BB962C8B-B14F-4D97-AF65-F5344CB8AC3E}">
        <p14:creationId xmlns:p14="http://schemas.microsoft.com/office/powerpoint/2010/main" val="13946273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Continuous Cropping</a:t>
            </a:r>
            <a:endParaRPr lang="en-US" dirty="0"/>
          </a:p>
        </p:txBody>
      </p:sp>
      <p:sp>
        <p:nvSpPr>
          <p:cNvPr id="3" name="Content Placeholder 2"/>
          <p:cNvSpPr>
            <a:spLocks noGrp="1"/>
          </p:cNvSpPr>
          <p:nvPr>
            <p:ph idx="1"/>
            <p:custDataLst>
              <p:tags r:id="rId3"/>
            </p:custDataLst>
          </p:nvPr>
        </p:nvSpPr>
        <p:spPr>
          <a:xfrm>
            <a:off x="0" y="1417638"/>
            <a:ext cx="3276600" cy="4708525"/>
          </a:xfrm>
        </p:spPr>
        <p:txBody>
          <a:bodyPr>
            <a:normAutofit fontScale="92500" lnSpcReduction="20000"/>
          </a:bodyPr>
          <a:lstStyle/>
          <a:p>
            <a:r>
              <a:rPr lang="en-US" dirty="0" smtClean="0"/>
              <a:t>Example: growing corn in the same field every year</a:t>
            </a:r>
          </a:p>
          <a:p>
            <a:r>
              <a:rPr lang="en-US" dirty="0" smtClean="0"/>
              <a:t>Growing any annual crop two years in a row on the same field is </a:t>
            </a:r>
            <a:r>
              <a:rPr lang="en-US" b="1" dirty="0" smtClean="0"/>
              <a:t>not</a:t>
            </a:r>
            <a:r>
              <a:rPr lang="en-US" dirty="0" smtClean="0"/>
              <a:t> allowed in organic systems</a:t>
            </a:r>
          </a:p>
        </p:txBody>
      </p:sp>
      <p:pic>
        <p:nvPicPr>
          <p:cNvPr id="4" name="Picture 2"/>
          <p:cNvPicPr>
            <a:picLocks noChangeAspect="1" noChangeArrowheads="1"/>
          </p:cNvPicPr>
          <p:nvPr/>
        </p:nvPicPr>
        <p:blipFill>
          <a:blip r:embed="rId6" cstate="print"/>
          <a:srcRect/>
          <a:stretch>
            <a:fillRect/>
          </a:stretch>
        </p:blipFill>
        <p:spPr bwMode="auto">
          <a:xfrm>
            <a:off x="3429000" y="2057400"/>
            <a:ext cx="1093290" cy="1638937"/>
          </a:xfrm>
          <a:prstGeom prst="rect">
            <a:avLst/>
          </a:prstGeom>
          <a:noFill/>
          <a:ln w="9525">
            <a:noFill/>
            <a:miter lim="800000"/>
            <a:headEnd/>
            <a:tailEnd/>
          </a:ln>
          <a:effectLst/>
        </p:spPr>
      </p:pic>
      <p:pic>
        <p:nvPicPr>
          <p:cNvPr id="5" name="Picture 2"/>
          <p:cNvPicPr>
            <a:picLocks noChangeAspect="1" noChangeArrowheads="1"/>
          </p:cNvPicPr>
          <p:nvPr/>
        </p:nvPicPr>
        <p:blipFill>
          <a:blip r:embed="rId6" cstate="print"/>
          <a:srcRect/>
          <a:stretch>
            <a:fillRect/>
          </a:stretch>
        </p:blipFill>
        <p:spPr bwMode="auto">
          <a:xfrm>
            <a:off x="4765447" y="2057400"/>
            <a:ext cx="1093290" cy="1638937"/>
          </a:xfrm>
          <a:prstGeom prst="rect">
            <a:avLst/>
          </a:prstGeom>
          <a:noFill/>
          <a:ln w="9525">
            <a:noFill/>
            <a:miter lim="800000"/>
            <a:headEnd/>
            <a:tailEnd/>
          </a:ln>
          <a:effectLst/>
        </p:spPr>
      </p:pic>
      <p:pic>
        <p:nvPicPr>
          <p:cNvPr id="6" name="Picture 2"/>
          <p:cNvPicPr>
            <a:picLocks noChangeAspect="1" noChangeArrowheads="1"/>
          </p:cNvPicPr>
          <p:nvPr/>
        </p:nvPicPr>
        <p:blipFill>
          <a:blip r:embed="rId6" cstate="print"/>
          <a:srcRect/>
          <a:stretch>
            <a:fillRect/>
          </a:stretch>
        </p:blipFill>
        <p:spPr bwMode="auto">
          <a:xfrm>
            <a:off x="6103519" y="2057400"/>
            <a:ext cx="1093290" cy="1638937"/>
          </a:xfrm>
          <a:prstGeom prst="rect">
            <a:avLst/>
          </a:prstGeom>
          <a:noFill/>
          <a:ln w="9525">
            <a:noFill/>
            <a:miter lim="800000"/>
            <a:headEnd/>
            <a:tailEnd/>
          </a:ln>
          <a:effectLst/>
        </p:spPr>
      </p:pic>
      <p:pic>
        <p:nvPicPr>
          <p:cNvPr id="7" name="Picture 2"/>
          <p:cNvPicPr>
            <a:picLocks noChangeAspect="1" noChangeArrowheads="1"/>
          </p:cNvPicPr>
          <p:nvPr/>
        </p:nvPicPr>
        <p:blipFill>
          <a:blip r:embed="rId6" cstate="print"/>
          <a:srcRect/>
          <a:stretch>
            <a:fillRect/>
          </a:stretch>
        </p:blipFill>
        <p:spPr bwMode="auto">
          <a:xfrm>
            <a:off x="7438543" y="2057400"/>
            <a:ext cx="1093290" cy="1638937"/>
          </a:xfrm>
          <a:prstGeom prst="rect">
            <a:avLst/>
          </a:prstGeom>
          <a:noFill/>
          <a:ln w="9525">
            <a:noFill/>
            <a:miter lim="800000"/>
            <a:headEnd/>
            <a:tailEnd/>
          </a:ln>
          <a:effectLst/>
        </p:spPr>
      </p:pic>
      <p:pic>
        <p:nvPicPr>
          <p:cNvPr id="8" name="Picture 2"/>
          <p:cNvPicPr>
            <a:picLocks noChangeAspect="1" noChangeArrowheads="1"/>
          </p:cNvPicPr>
          <p:nvPr/>
        </p:nvPicPr>
        <p:blipFill>
          <a:blip r:embed="rId6" cstate="print"/>
          <a:srcRect/>
          <a:stretch>
            <a:fillRect/>
          </a:stretch>
        </p:blipFill>
        <p:spPr bwMode="auto">
          <a:xfrm>
            <a:off x="3429000" y="3962397"/>
            <a:ext cx="1093290" cy="1638937"/>
          </a:xfrm>
          <a:prstGeom prst="rect">
            <a:avLst/>
          </a:prstGeom>
          <a:noFill/>
          <a:ln w="9525">
            <a:noFill/>
            <a:miter lim="800000"/>
            <a:headEnd/>
            <a:tailEnd/>
          </a:ln>
          <a:effectLst/>
        </p:spPr>
      </p:pic>
      <p:pic>
        <p:nvPicPr>
          <p:cNvPr id="9" name="Picture 2"/>
          <p:cNvPicPr>
            <a:picLocks noChangeAspect="1" noChangeArrowheads="1"/>
          </p:cNvPicPr>
          <p:nvPr/>
        </p:nvPicPr>
        <p:blipFill>
          <a:blip r:embed="rId6" cstate="print"/>
          <a:srcRect/>
          <a:stretch>
            <a:fillRect/>
          </a:stretch>
        </p:blipFill>
        <p:spPr bwMode="auto">
          <a:xfrm>
            <a:off x="4765447" y="3962397"/>
            <a:ext cx="1093290" cy="1638937"/>
          </a:xfrm>
          <a:prstGeom prst="rect">
            <a:avLst/>
          </a:prstGeom>
          <a:noFill/>
          <a:ln w="9525">
            <a:noFill/>
            <a:miter lim="800000"/>
            <a:headEnd/>
            <a:tailEnd/>
          </a:ln>
          <a:effectLst/>
        </p:spPr>
      </p:pic>
      <p:pic>
        <p:nvPicPr>
          <p:cNvPr id="10" name="Picture 2"/>
          <p:cNvPicPr>
            <a:picLocks noChangeAspect="1" noChangeArrowheads="1"/>
          </p:cNvPicPr>
          <p:nvPr/>
        </p:nvPicPr>
        <p:blipFill>
          <a:blip r:embed="rId6" cstate="print"/>
          <a:srcRect/>
          <a:stretch>
            <a:fillRect/>
          </a:stretch>
        </p:blipFill>
        <p:spPr bwMode="auto">
          <a:xfrm>
            <a:off x="6103519" y="3962397"/>
            <a:ext cx="1093290" cy="1638937"/>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7438543" y="3962397"/>
            <a:ext cx="1093290" cy="1638937"/>
          </a:xfrm>
          <a:prstGeom prst="rect">
            <a:avLst/>
          </a:prstGeom>
          <a:noFill/>
          <a:ln w="9525">
            <a:noFill/>
            <a:miter lim="800000"/>
            <a:headEnd/>
            <a:tailEnd/>
          </a:ln>
          <a:effectLst/>
        </p:spPr>
      </p:pic>
      <p:cxnSp>
        <p:nvCxnSpPr>
          <p:cNvPr id="12" name="Straight Arrow Connector 11"/>
          <p:cNvCxnSpPr/>
          <p:nvPr/>
        </p:nvCxnSpPr>
        <p:spPr>
          <a:xfrm>
            <a:off x="4343400" y="2876868"/>
            <a:ext cx="685800" cy="0"/>
          </a:xfrm>
          <a:prstGeom prst="straightConnector1">
            <a:avLst/>
          </a:prstGeom>
          <a:ln w="60325">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700748" y="2876868"/>
            <a:ext cx="685800" cy="0"/>
          </a:xfrm>
          <a:prstGeom prst="straightConnector1">
            <a:avLst/>
          </a:prstGeom>
          <a:ln w="60325">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010400" y="2876868"/>
            <a:ext cx="685800" cy="0"/>
          </a:xfrm>
          <a:prstGeom prst="straightConnector1">
            <a:avLst/>
          </a:prstGeom>
          <a:ln w="60325">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305800" y="2876868"/>
            <a:ext cx="685800" cy="0"/>
          </a:xfrm>
          <a:prstGeom prst="straightConnector1">
            <a:avLst/>
          </a:prstGeom>
          <a:ln w="60325">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343400" y="4752247"/>
            <a:ext cx="685800" cy="0"/>
          </a:xfrm>
          <a:prstGeom prst="straightConnector1">
            <a:avLst/>
          </a:prstGeom>
          <a:ln w="60325">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00748" y="4752247"/>
            <a:ext cx="685800" cy="0"/>
          </a:xfrm>
          <a:prstGeom prst="straightConnector1">
            <a:avLst/>
          </a:prstGeom>
          <a:ln w="60325">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010400" y="4752247"/>
            <a:ext cx="685800" cy="0"/>
          </a:xfrm>
          <a:prstGeom prst="straightConnector1">
            <a:avLst/>
          </a:prstGeom>
          <a:ln w="60325">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305800" y="4752247"/>
            <a:ext cx="685800" cy="0"/>
          </a:xfrm>
          <a:prstGeom prst="straightConnector1">
            <a:avLst/>
          </a:prstGeom>
          <a:ln w="60325">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688470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Your Operation – Equipment</a:t>
            </a:r>
            <a:endParaRPr lang="en-US" dirty="0"/>
          </a:p>
        </p:txBody>
      </p:sp>
      <p:pic>
        <p:nvPicPr>
          <p:cNvPr id="5" name="Content Placeholder 4"/>
          <p:cNvPicPr>
            <a:picLocks noGrp="1" noChangeAspect="1"/>
          </p:cNvPicPr>
          <p:nvPr>
            <p:ph sz="half" idx="1"/>
          </p:nvPr>
        </p:nvPicPr>
        <p:blipFill rotWithShape="1">
          <a:blip r:embed="rId6" cstate="print">
            <a:extLst>
              <a:ext uri="{28A0092B-C50C-407E-A947-70E740481C1C}">
                <a14:useLocalDpi xmlns:a14="http://schemas.microsoft.com/office/drawing/2010/main" val="0"/>
              </a:ext>
            </a:extLst>
          </a:blip>
          <a:srcRect b="25529"/>
          <a:stretch/>
        </p:blipFill>
        <p:spPr>
          <a:xfrm>
            <a:off x="359831" y="1524000"/>
            <a:ext cx="8403169" cy="4983164"/>
          </a:xfrm>
        </p:spPr>
      </p:pic>
      <p:sp>
        <p:nvSpPr>
          <p:cNvPr id="4" name="Content Placeholder 3"/>
          <p:cNvSpPr>
            <a:spLocks noGrp="1"/>
          </p:cNvSpPr>
          <p:nvPr>
            <p:ph sz="half" idx="2"/>
            <p:custDataLst>
              <p:tags r:id="rId3"/>
            </p:custDataLst>
          </p:nvPr>
        </p:nvSpPr>
        <p:spPr>
          <a:xfrm>
            <a:off x="408515" y="1524000"/>
            <a:ext cx="8305800" cy="960438"/>
          </a:xfrm>
        </p:spPr>
        <p:txBody>
          <a:bodyPr>
            <a:noAutofit/>
          </a:bodyPr>
          <a:lstStyle/>
          <a:p>
            <a:pPr marL="0" indent="0">
              <a:buNone/>
            </a:pPr>
            <a:r>
              <a:rPr lang="en-US" sz="3200" dirty="0" smtClean="0"/>
              <a:t>Do you have equipment or access to </a:t>
            </a:r>
          </a:p>
          <a:p>
            <a:pPr marL="0" indent="0">
              <a:buNone/>
            </a:pPr>
            <a:r>
              <a:rPr lang="en-US" sz="3200" dirty="0" smtClean="0"/>
              <a:t>custom work?</a:t>
            </a:r>
            <a:endParaRPr lang="en-US" sz="3200" dirty="0"/>
          </a:p>
        </p:txBody>
      </p:sp>
    </p:spTree>
    <p:custDataLst>
      <p:tags r:id="rId1"/>
    </p:custDataLst>
    <p:extLst>
      <p:ext uri="{BB962C8B-B14F-4D97-AF65-F5344CB8AC3E}">
        <p14:creationId xmlns:p14="http://schemas.microsoft.com/office/powerpoint/2010/main" val="16295817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28600" y="304800"/>
            <a:ext cx="8686800" cy="1143000"/>
          </a:xfrm>
        </p:spPr>
        <p:txBody>
          <a:bodyPr>
            <a:normAutofit fontScale="90000"/>
          </a:bodyPr>
          <a:lstStyle/>
          <a:p>
            <a:r>
              <a:rPr lang="en-US" dirty="0" smtClean="0"/>
              <a:t>Your Operation – Manure Availability</a:t>
            </a:r>
            <a:endParaRPr lang="en-US" dirty="0"/>
          </a:p>
        </p:txBody>
      </p:sp>
      <p:pic>
        <p:nvPicPr>
          <p:cNvPr id="7"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7309" b="19333"/>
          <a:stretch/>
        </p:blipFill>
        <p:spPr bwMode="auto">
          <a:xfrm>
            <a:off x="0" y="1473200"/>
            <a:ext cx="9139221"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667498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74638"/>
            <a:ext cx="8229600" cy="1143000"/>
          </a:xfrm>
        </p:spPr>
        <p:txBody>
          <a:bodyPr>
            <a:normAutofit/>
          </a:bodyPr>
          <a:lstStyle/>
          <a:p>
            <a:r>
              <a:rPr lang="en-US" dirty="0" smtClean="0"/>
              <a:t>Important Considerations</a:t>
            </a:r>
            <a:endParaRPr lang="en-US" dirty="0"/>
          </a:p>
        </p:txBody>
      </p:sp>
      <p:pic>
        <p:nvPicPr>
          <p:cNvPr id="2" name="Content Placeholder 1"/>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457199" y="1609434"/>
            <a:ext cx="4363184" cy="4870427"/>
          </a:xfrm>
        </p:spPr>
      </p:pic>
      <p:sp>
        <p:nvSpPr>
          <p:cNvPr id="6" name="Content Placeholder 5"/>
          <p:cNvSpPr>
            <a:spLocks noGrp="1"/>
          </p:cNvSpPr>
          <p:nvPr>
            <p:ph sz="half" idx="2"/>
            <p:custDataLst>
              <p:tags r:id="rId3"/>
            </p:custDataLst>
          </p:nvPr>
        </p:nvSpPr>
        <p:spPr>
          <a:xfrm>
            <a:off x="4820383" y="1609434"/>
            <a:ext cx="3980717" cy="4870427"/>
          </a:xfrm>
          <a:solidFill>
            <a:srgbClr val="4B5B2F">
              <a:alpha val="38000"/>
            </a:srgbClr>
          </a:solidFill>
        </p:spPr>
        <p:txBody>
          <a:bodyPr>
            <a:normAutofit/>
          </a:bodyPr>
          <a:lstStyle/>
          <a:p>
            <a:pPr marL="0" indent="0">
              <a:buNone/>
            </a:pPr>
            <a:endParaRPr lang="en-US" dirty="0" smtClean="0"/>
          </a:p>
          <a:p>
            <a:pPr marL="914400" indent="-514350">
              <a:buFont typeface="+mj-lt"/>
              <a:buAutoNum type="alphaUcPeriod"/>
            </a:pPr>
            <a:r>
              <a:rPr lang="en-US" sz="3600" dirty="0" smtClean="0">
                <a:solidFill>
                  <a:schemeClr val="tx1">
                    <a:lumMod val="65000"/>
                    <a:lumOff val="35000"/>
                  </a:schemeClr>
                </a:solidFill>
              </a:rPr>
              <a:t>Markets</a:t>
            </a:r>
          </a:p>
          <a:p>
            <a:pPr marL="914400" indent="-514350">
              <a:buFont typeface="+mj-lt"/>
              <a:buAutoNum type="alphaUcPeriod"/>
            </a:pPr>
            <a:r>
              <a:rPr lang="en-US" sz="3600" dirty="0">
                <a:solidFill>
                  <a:schemeClr val="tx1">
                    <a:lumMod val="65000"/>
                    <a:lumOff val="35000"/>
                  </a:schemeClr>
                </a:solidFill>
              </a:rPr>
              <a:t>Your Operation</a:t>
            </a:r>
          </a:p>
          <a:p>
            <a:pPr marL="914400" indent="-514350">
              <a:buFont typeface="+mj-lt"/>
              <a:buAutoNum type="alphaUcPeriod"/>
            </a:pPr>
            <a:r>
              <a:rPr lang="en-US" sz="3600" b="1" dirty="0" smtClean="0"/>
              <a:t>Crop Sequence</a:t>
            </a:r>
          </a:p>
          <a:p>
            <a:pPr marL="914400" indent="-514350">
              <a:buFont typeface="+mj-lt"/>
              <a:buAutoNum type="alphaUcPeriod"/>
            </a:pPr>
            <a:r>
              <a:rPr lang="en-US" sz="3600" dirty="0" smtClean="0"/>
              <a:t>Flexibility</a:t>
            </a:r>
            <a:endParaRPr lang="en-US" sz="3600" dirty="0"/>
          </a:p>
        </p:txBody>
      </p:sp>
    </p:spTree>
    <p:custDataLst>
      <p:tags r:id="rId1"/>
    </p:custDataLst>
    <p:extLst>
      <p:ext uri="{BB962C8B-B14F-4D97-AF65-F5344CB8AC3E}">
        <p14:creationId xmlns:p14="http://schemas.microsoft.com/office/powerpoint/2010/main" val="21260990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Crop Sequence</a:t>
            </a:r>
            <a:endParaRPr lang="en-US" dirty="0"/>
          </a:p>
        </p:txBody>
      </p:sp>
      <p:sp>
        <p:nvSpPr>
          <p:cNvPr id="3" name="Content Placeholder 2"/>
          <p:cNvSpPr>
            <a:spLocks noGrp="1"/>
          </p:cNvSpPr>
          <p:nvPr>
            <p:ph idx="1"/>
            <p:custDataLst>
              <p:tags r:id="rId3"/>
            </p:custDataLst>
          </p:nvPr>
        </p:nvSpPr>
        <p:spPr>
          <a:xfrm>
            <a:off x="457200" y="1600201"/>
            <a:ext cx="8229600" cy="1143000"/>
          </a:xfrm>
        </p:spPr>
        <p:txBody>
          <a:bodyPr>
            <a:normAutofit/>
          </a:bodyPr>
          <a:lstStyle/>
          <a:p>
            <a:pPr marL="0" indent="0" algn="ctr">
              <a:buNone/>
            </a:pPr>
            <a:r>
              <a:rPr lang="en-US" dirty="0" smtClean="0"/>
              <a:t>Host </a:t>
            </a:r>
            <a:r>
              <a:rPr lang="en-US" dirty="0"/>
              <a:t>crops for </a:t>
            </a:r>
            <a:r>
              <a:rPr lang="en-US" dirty="0" smtClean="0"/>
              <a:t>the same diseases </a:t>
            </a:r>
            <a:r>
              <a:rPr lang="en-US" dirty="0"/>
              <a:t>should not be grown after one </a:t>
            </a:r>
            <a:r>
              <a:rPr lang="en-US" dirty="0" smtClean="0"/>
              <a:t>another</a:t>
            </a:r>
            <a:endParaRPr lang="en-US"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12239"/>
          <a:stretch/>
        </p:blipFill>
        <p:spPr>
          <a:xfrm>
            <a:off x="4787943" y="3076412"/>
            <a:ext cx="3901440" cy="2567940"/>
          </a:xfrm>
          <a:prstGeom prst="rect">
            <a:avLst/>
          </a:prstGeom>
        </p:spPr>
      </p:pic>
      <p:pic>
        <p:nvPicPr>
          <p:cNvPr id="8" name="Picture 2" descr="Preview"/>
          <p:cNvPicPr>
            <a:picLocks noChangeAspect="1" noChangeArrowheads="1"/>
          </p:cNvPicPr>
          <p:nvPr/>
        </p:nvPicPr>
        <p:blipFill rotWithShape="1">
          <a:blip r:embed="rId7">
            <a:extLst>
              <a:ext uri="{28A0092B-C50C-407E-A947-70E740481C1C}">
                <a14:useLocalDpi xmlns:a14="http://schemas.microsoft.com/office/drawing/2010/main" val="0"/>
              </a:ext>
            </a:extLst>
          </a:blip>
          <a:srcRect l="36105" t="50929" r="30770" b="20612"/>
          <a:stretch/>
        </p:blipFill>
        <p:spPr bwMode="auto">
          <a:xfrm>
            <a:off x="431369" y="3076412"/>
            <a:ext cx="4038600" cy="25610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89239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Crop Sequence</a:t>
            </a:r>
            <a:endParaRPr lang="en-US" dirty="0"/>
          </a:p>
        </p:txBody>
      </p:sp>
      <p:sp>
        <p:nvSpPr>
          <p:cNvPr id="3" name="Content Placeholder 2"/>
          <p:cNvSpPr>
            <a:spLocks noGrp="1"/>
          </p:cNvSpPr>
          <p:nvPr>
            <p:ph idx="1"/>
            <p:custDataLst>
              <p:tags r:id="rId3"/>
            </p:custDataLst>
          </p:nvPr>
        </p:nvSpPr>
        <p:spPr>
          <a:xfrm>
            <a:off x="457200" y="1600201"/>
            <a:ext cx="8229600" cy="1143000"/>
          </a:xfrm>
        </p:spPr>
        <p:txBody>
          <a:bodyPr>
            <a:normAutofit/>
          </a:bodyPr>
          <a:lstStyle/>
          <a:p>
            <a:pPr marL="0" indent="0" algn="ctr">
              <a:buNone/>
            </a:pPr>
            <a:r>
              <a:rPr lang="en-US" dirty="0" smtClean="0"/>
              <a:t>Crops that fix nitrogen should be followed by crops with high N needs</a:t>
            </a:r>
            <a:endParaRPr lang="en-US"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917" t="6553" b="47363"/>
          <a:stretch/>
        </p:blipFill>
        <p:spPr>
          <a:xfrm>
            <a:off x="4672569" y="3001963"/>
            <a:ext cx="4014231" cy="2835049"/>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t="-43" r="3985" b="-1"/>
          <a:stretch/>
        </p:blipFill>
        <p:spPr>
          <a:xfrm>
            <a:off x="457200" y="3017612"/>
            <a:ext cx="4038600" cy="2819400"/>
          </a:xfrm>
          <a:prstGeom prst="rect">
            <a:avLst/>
          </a:prstGeom>
        </p:spPr>
      </p:pic>
    </p:spTree>
    <p:custDataLst>
      <p:tags r:id="rId1"/>
    </p:custDataLst>
    <p:extLst>
      <p:ext uri="{BB962C8B-B14F-4D97-AF65-F5344CB8AC3E}">
        <p14:creationId xmlns:p14="http://schemas.microsoft.com/office/powerpoint/2010/main" val="25656756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Crop Sequence</a:t>
            </a:r>
            <a:endParaRPr lang="en-US" dirty="0"/>
          </a:p>
        </p:txBody>
      </p:sp>
      <p:sp>
        <p:nvSpPr>
          <p:cNvPr id="3" name="Content Placeholder 2"/>
          <p:cNvSpPr>
            <a:spLocks noGrp="1"/>
          </p:cNvSpPr>
          <p:nvPr>
            <p:ph idx="1"/>
            <p:custDataLst>
              <p:tags r:id="rId3"/>
            </p:custDataLst>
          </p:nvPr>
        </p:nvSpPr>
        <p:spPr>
          <a:xfrm>
            <a:off x="457200" y="1600201"/>
            <a:ext cx="8229600" cy="1143000"/>
          </a:xfrm>
        </p:spPr>
        <p:txBody>
          <a:bodyPr>
            <a:normAutofit/>
          </a:bodyPr>
          <a:lstStyle/>
          <a:p>
            <a:pPr marL="0" indent="0" algn="ctr">
              <a:buNone/>
            </a:pPr>
            <a:r>
              <a:rPr lang="en-US" dirty="0" smtClean="0"/>
              <a:t>Less competitive should </a:t>
            </a:r>
            <a:r>
              <a:rPr lang="en-US" dirty="0"/>
              <a:t>alternate with competitive </a:t>
            </a:r>
            <a:r>
              <a:rPr lang="en-US" dirty="0" smtClean="0"/>
              <a:t>crops</a:t>
            </a:r>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3124200"/>
            <a:ext cx="3950208" cy="2631477"/>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6151" t="16289" r="4525" b="43296"/>
          <a:stretch/>
        </p:blipFill>
        <p:spPr>
          <a:xfrm>
            <a:off x="4708345" y="3124199"/>
            <a:ext cx="3978455" cy="2631477"/>
          </a:xfrm>
          <a:prstGeom prst="rect">
            <a:avLst/>
          </a:prstGeom>
        </p:spPr>
      </p:pic>
    </p:spTree>
    <p:custDataLst>
      <p:tags r:id="rId1"/>
    </p:custDataLst>
    <p:extLst>
      <p:ext uri="{BB962C8B-B14F-4D97-AF65-F5344CB8AC3E}">
        <p14:creationId xmlns:p14="http://schemas.microsoft.com/office/powerpoint/2010/main" val="3794171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74638"/>
            <a:ext cx="8229600" cy="1143000"/>
          </a:xfrm>
        </p:spPr>
        <p:txBody>
          <a:bodyPr>
            <a:normAutofit/>
          </a:bodyPr>
          <a:lstStyle/>
          <a:p>
            <a:r>
              <a:rPr lang="en-US" dirty="0" smtClean="0"/>
              <a:t>Important Considerations</a:t>
            </a:r>
            <a:endParaRPr lang="en-US" dirty="0"/>
          </a:p>
        </p:txBody>
      </p:sp>
      <p:pic>
        <p:nvPicPr>
          <p:cNvPr id="2" name="Content Placeholder 1"/>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457199" y="1609434"/>
            <a:ext cx="4363184" cy="4870427"/>
          </a:xfrm>
        </p:spPr>
      </p:pic>
      <p:sp>
        <p:nvSpPr>
          <p:cNvPr id="6" name="Content Placeholder 5"/>
          <p:cNvSpPr>
            <a:spLocks noGrp="1"/>
          </p:cNvSpPr>
          <p:nvPr>
            <p:ph sz="half" idx="2"/>
            <p:custDataLst>
              <p:tags r:id="rId3"/>
            </p:custDataLst>
          </p:nvPr>
        </p:nvSpPr>
        <p:spPr>
          <a:xfrm>
            <a:off x="4820383" y="1609434"/>
            <a:ext cx="3980717" cy="4870427"/>
          </a:xfrm>
          <a:solidFill>
            <a:srgbClr val="4B5B2F">
              <a:alpha val="38000"/>
            </a:srgbClr>
          </a:solidFill>
        </p:spPr>
        <p:txBody>
          <a:bodyPr>
            <a:normAutofit/>
          </a:bodyPr>
          <a:lstStyle/>
          <a:p>
            <a:pPr marL="0" indent="0">
              <a:buNone/>
            </a:pPr>
            <a:endParaRPr lang="en-US" dirty="0" smtClean="0"/>
          </a:p>
          <a:p>
            <a:pPr marL="914400" indent="-514350">
              <a:buFont typeface="+mj-lt"/>
              <a:buAutoNum type="alphaUcPeriod"/>
            </a:pPr>
            <a:r>
              <a:rPr lang="en-US" sz="3600" dirty="0" smtClean="0">
                <a:solidFill>
                  <a:schemeClr val="tx1">
                    <a:lumMod val="65000"/>
                    <a:lumOff val="35000"/>
                  </a:schemeClr>
                </a:solidFill>
              </a:rPr>
              <a:t>Markets</a:t>
            </a:r>
          </a:p>
          <a:p>
            <a:pPr marL="914400" indent="-514350">
              <a:buFont typeface="+mj-lt"/>
              <a:buAutoNum type="alphaUcPeriod"/>
            </a:pPr>
            <a:r>
              <a:rPr lang="en-US" sz="3600" dirty="0">
                <a:solidFill>
                  <a:schemeClr val="tx1">
                    <a:lumMod val="65000"/>
                    <a:lumOff val="35000"/>
                  </a:schemeClr>
                </a:solidFill>
              </a:rPr>
              <a:t>Your Operation</a:t>
            </a:r>
          </a:p>
          <a:p>
            <a:pPr marL="914400" indent="-514350">
              <a:buFont typeface="+mj-lt"/>
              <a:buAutoNum type="alphaUcPeriod"/>
            </a:pPr>
            <a:r>
              <a:rPr lang="en-US" sz="3600" dirty="0" smtClean="0">
                <a:solidFill>
                  <a:schemeClr val="tx1">
                    <a:lumMod val="65000"/>
                    <a:lumOff val="35000"/>
                  </a:schemeClr>
                </a:solidFill>
              </a:rPr>
              <a:t>Crop Sequence</a:t>
            </a:r>
          </a:p>
          <a:p>
            <a:pPr marL="914400" indent="-514350">
              <a:buFont typeface="+mj-lt"/>
              <a:buAutoNum type="alphaUcPeriod"/>
            </a:pPr>
            <a:r>
              <a:rPr lang="en-US" sz="3600" b="1" dirty="0" smtClean="0"/>
              <a:t>Flexibility</a:t>
            </a:r>
            <a:endParaRPr lang="en-US" sz="3600" b="1" dirty="0"/>
          </a:p>
        </p:txBody>
      </p:sp>
    </p:spTree>
    <p:custDataLst>
      <p:tags r:id="rId1"/>
    </p:custDataLst>
    <p:extLst>
      <p:ext uri="{BB962C8B-B14F-4D97-AF65-F5344CB8AC3E}">
        <p14:creationId xmlns:p14="http://schemas.microsoft.com/office/powerpoint/2010/main" val="7541184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Need for Flexibility</a:t>
            </a:r>
            <a:endParaRPr lang="en-US" dirty="0"/>
          </a:p>
        </p:txBody>
      </p:sp>
      <p:sp>
        <p:nvSpPr>
          <p:cNvPr id="3" name="Content Placeholder 2"/>
          <p:cNvSpPr>
            <a:spLocks noGrp="1"/>
          </p:cNvSpPr>
          <p:nvPr>
            <p:ph idx="1"/>
            <p:custDataLst>
              <p:tags r:id="rId3"/>
            </p:custDataLst>
          </p:nvPr>
        </p:nvSpPr>
        <p:spPr>
          <a:xfrm>
            <a:off x="6096000" y="2133600"/>
            <a:ext cx="2846614" cy="3992563"/>
          </a:xfrm>
        </p:spPr>
        <p:txBody>
          <a:bodyPr/>
          <a:lstStyle/>
          <a:p>
            <a:r>
              <a:rPr lang="en-US" dirty="0" smtClean="0"/>
              <a:t>Weather conditions</a:t>
            </a:r>
          </a:p>
          <a:p>
            <a:r>
              <a:rPr lang="en-US" dirty="0" smtClean="0"/>
              <a:t>Market changes</a:t>
            </a:r>
          </a:p>
          <a:p>
            <a:r>
              <a:rPr lang="en-US" dirty="0" smtClean="0"/>
              <a:t>Disease prevalence</a:t>
            </a:r>
          </a:p>
        </p:txBody>
      </p:sp>
      <p:pic>
        <p:nvPicPr>
          <p:cNvPr id="2050" name="Picture 2" descr="Previe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905000"/>
            <a:ext cx="5509219" cy="39358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39062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If You Need </a:t>
            </a:r>
            <a:r>
              <a:rPr lang="en-US" dirty="0"/>
              <a:t>to M</a:t>
            </a:r>
            <a:r>
              <a:rPr lang="en-US" dirty="0" smtClean="0"/>
              <a:t>ake Changes</a:t>
            </a:r>
            <a:endParaRPr lang="en-US"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6250"/>
          <a:stretch/>
        </p:blipFill>
        <p:spPr>
          <a:xfrm>
            <a:off x="694944" y="1434571"/>
            <a:ext cx="7754112" cy="4846320"/>
          </a:xfrm>
          <a:prstGeom prst="rect">
            <a:avLst/>
          </a:prstGeom>
        </p:spPr>
      </p:pic>
    </p:spTree>
    <p:custDataLst>
      <p:tags r:id="rId1"/>
    </p:custDataLst>
    <p:extLst>
      <p:ext uri="{BB962C8B-B14F-4D97-AF65-F5344CB8AC3E}">
        <p14:creationId xmlns:p14="http://schemas.microsoft.com/office/powerpoint/2010/main" val="28681929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If You Need </a:t>
            </a:r>
            <a:r>
              <a:rPr lang="en-US" dirty="0"/>
              <a:t>to M</a:t>
            </a:r>
            <a:r>
              <a:rPr lang="en-US" dirty="0" smtClean="0"/>
              <a:t>ake Changes</a:t>
            </a:r>
            <a:endParaRPr lang="en-US" dirty="0"/>
          </a:p>
        </p:txBody>
      </p:sp>
      <p:sp>
        <p:nvSpPr>
          <p:cNvPr id="3" name="Content Placeholder 2"/>
          <p:cNvSpPr>
            <a:spLocks noGrp="1"/>
          </p:cNvSpPr>
          <p:nvPr>
            <p:ph idx="1"/>
            <p:custDataLst>
              <p:tags r:id="rId3"/>
            </p:custDataLst>
          </p:nvPr>
        </p:nvSpPr>
        <p:spPr>
          <a:xfrm>
            <a:off x="228600" y="1676398"/>
            <a:ext cx="3733800" cy="4876802"/>
          </a:xfrm>
        </p:spPr>
        <p:txBody>
          <a:bodyPr>
            <a:normAutofit lnSpcReduction="10000"/>
          </a:bodyPr>
          <a:lstStyle/>
          <a:p>
            <a:pPr marL="514350" indent="-514350">
              <a:buFont typeface="+mj-lt"/>
              <a:buAutoNum type="arabicPeriod"/>
            </a:pPr>
            <a:r>
              <a:rPr lang="en-US" dirty="0"/>
              <a:t>All changes </a:t>
            </a:r>
            <a:r>
              <a:rPr lang="en-US" dirty="0" smtClean="0"/>
              <a:t>follow NOP </a:t>
            </a:r>
            <a:r>
              <a:rPr lang="en-US" dirty="0"/>
              <a:t>rules </a:t>
            </a:r>
          </a:p>
          <a:p>
            <a:pPr marL="514350" indent="-514350">
              <a:buFont typeface="+mj-lt"/>
              <a:buAutoNum type="arabicPeriod"/>
            </a:pPr>
            <a:r>
              <a:rPr lang="en-US" dirty="0" smtClean="0"/>
              <a:t>Notify </a:t>
            </a:r>
            <a:r>
              <a:rPr lang="en-US" dirty="0"/>
              <a:t>your certifier of </a:t>
            </a:r>
            <a:r>
              <a:rPr lang="en-US" dirty="0" smtClean="0"/>
              <a:t>changes </a:t>
            </a:r>
          </a:p>
          <a:p>
            <a:pPr marL="514350" indent="-514350">
              <a:buFont typeface="+mj-lt"/>
              <a:buAutoNum type="arabicPeriod"/>
            </a:pPr>
            <a:r>
              <a:rPr lang="en-US" dirty="0" smtClean="0"/>
              <a:t>Track changes </a:t>
            </a:r>
            <a:r>
              <a:rPr lang="en-US" dirty="0"/>
              <a:t>in </a:t>
            </a:r>
            <a:r>
              <a:rPr lang="en-US" dirty="0" smtClean="0"/>
              <a:t>records </a:t>
            </a:r>
            <a:r>
              <a:rPr lang="en-US" dirty="0"/>
              <a:t>including your </a:t>
            </a:r>
            <a:r>
              <a:rPr lang="en-US" dirty="0" smtClean="0"/>
              <a:t>Organic System Plan (OSP)</a:t>
            </a:r>
            <a:endParaRPr lang="en-US" dirty="0"/>
          </a:p>
        </p:txBody>
      </p:sp>
      <p:pic>
        <p:nvPicPr>
          <p:cNvPr id="4" name="Picture 4" descr="accreditation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114800" y="2133600"/>
            <a:ext cx="4937760" cy="3325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2445338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custDataLst>
              <p:tags r:id="rId2"/>
            </p:custDataLst>
            <p:extLst>
              <p:ext uri="{D42A27DB-BD31-4B8C-83A1-F6EECF244321}">
                <p14:modId xmlns:p14="http://schemas.microsoft.com/office/powerpoint/2010/main" val="3089329144"/>
              </p:ext>
            </p:extLst>
          </p:nvPr>
        </p:nvGraphicFramePr>
        <p:xfrm>
          <a:off x="228600" y="1143000"/>
          <a:ext cx="4443984" cy="31272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p:cNvGraphicFramePr>
            <a:graphicFrameLocks noChangeAspect="1"/>
          </p:cNvGraphicFramePr>
          <p:nvPr>
            <p:custDataLst>
              <p:tags r:id="rId3"/>
            </p:custDataLst>
            <p:extLst>
              <p:ext uri="{D42A27DB-BD31-4B8C-83A1-F6EECF244321}">
                <p14:modId xmlns:p14="http://schemas.microsoft.com/office/powerpoint/2010/main" val="3195306373"/>
              </p:ext>
            </p:extLst>
          </p:nvPr>
        </p:nvGraphicFramePr>
        <p:xfrm>
          <a:off x="4343399" y="1142996"/>
          <a:ext cx="4608576" cy="315393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 name="Title 1"/>
          <p:cNvSpPr>
            <a:spLocks noGrp="1"/>
          </p:cNvSpPr>
          <p:nvPr>
            <p:ph type="title"/>
            <p:custDataLst>
              <p:tags r:id="rId4"/>
            </p:custDataLst>
          </p:nvPr>
        </p:nvSpPr>
        <p:spPr>
          <a:xfrm>
            <a:off x="457200" y="0"/>
            <a:ext cx="8229600" cy="1143000"/>
          </a:xfrm>
        </p:spPr>
        <p:txBody>
          <a:bodyPr/>
          <a:lstStyle/>
          <a:p>
            <a:r>
              <a:rPr lang="en-US" dirty="0" smtClean="0"/>
              <a:t>Rotation Types</a:t>
            </a:r>
            <a:endParaRPr lang="en-US" dirty="0"/>
          </a:p>
        </p:txBody>
      </p:sp>
      <p:sp>
        <p:nvSpPr>
          <p:cNvPr id="3" name="Rectangle 2"/>
          <p:cNvSpPr/>
          <p:nvPr>
            <p:custDataLst>
              <p:tags r:id="rId5"/>
            </p:custDataLst>
          </p:nvPr>
        </p:nvSpPr>
        <p:spPr>
          <a:xfrm>
            <a:off x="1447800" y="4572000"/>
            <a:ext cx="6210300" cy="1668149"/>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Vary in length and diversity</a:t>
            </a:r>
            <a:endParaRPr lang="en-US" sz="3200" dirty="0" smtClean="0">
              <a:solidFill>
                <a:srgbClr val="800000"/>
              </a:solidFill>
              <a:latin typeface="Arial" panose="020B0604020202020204" pitchFamily="34" charset="0"/>
              <a:cs typeface="Arial" panose="020B0604020202020204" pitchFamily="34" charset="0"/>
            </a:endParaRPr>
          </a:p>
          <a:p>
            <a:pPr marL="342900" lvl="0" indent="-342900">
              <a:spcBef>
                <a:spcPct val="20000"/>
              </a:spcBef>
              <a:buFont typeface="Arial" panose="020B0604020202020204" pitchFamily="34" charset="0"/>
              <a:buChar char="•"/>
            </a:pPr>
            <a:r>
              <a:rPr lang="en-US" sz="3200" dirty="0" smtClean="0">
                <a:solidFill>
                  <a:srgbClr val="800000"/>
                </a:solidFill>
                <a:latin typeface="Arial" panose="020B0604020202020204" pitchFamily="34" charset="0"/>
                <a:cs typeface="Arial" panose="020B0604020202020204" pitchFamily="34" charset="0"/>
              </a:rPr>
              <a:t>Vary by </a:t>
            </a:r>
            <a:r>
              <a:rPr lang="en-US" sz="3200" dirty="0">
                <a:solidFill>
                  <a:srgbClr val="800000"/>
                </a:solidFill>
                <a:latin typeface="Arial" panose="020B0604020202020204" pitchFamily="34" charset="0"/>
                <a:cs typeface="Arial" panose="020B0604020202020204" pitchFamily="34" charset="0"/>
              </a:rPr>
              <a:t>region based on crop adaptation</a:t>
            </a:r>
          </a:p>
        </p:txBody>
      </p:sp>
    </p:spTree>
    <p:custDataLst>
      <p:tags r:id="rId1"/>
    </p:custDataLst>
    <p:extLst>
      <p:ext uri="{BB962C8B-B14F-4D97-AF65-F5344CB8AC3E}">
        <p14:creationId xmlns:p14="http://schemas.microsoft.com/office/powerpoint/2010/main" val="7584842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Rotation</a:t>
            </a:r>
            <a:endParaRPr lang="en-US" dirty="0"/>
          </a:p>
        </p:txBody>
      </p:sp>
      <p:sp>
        <p:nvSpPr>
          <p:cNvPr id="3" name="Content Placeholder 2"/>
          <p:cNvSpPr>
            <a:spLocks noGrp="1"/>
          </p:cNvSpPr>
          <p:nvPr>
            <p:ph idx="1"/>
            <p:custDataLst>
              <p:tags r:id="rId3"/>
            </p:custDataLst>
          </p:nvPr>
        </p:nvSpPr>
        <p:spPr>
          <a:xfrm>
            <a:off x="381000" y="1828800"/>
            <a:ext cx="4191000" cy="4038600"/>
          </a:xfrm>
        </p:spPr>
        <p:txBody>
          <a:bodyPr>
            <a:noAutofit/>
          </a:bodyPr>
          <a:lstStyle/>
          <a:p>
            <a:pPr marL="571500" indent="-571500">
              <a:buFont typeface="+mj-lt"/>
              <a:buAutoNum type="romanUcPeriod"/>
            </a:pPr>
            <a:r>
              <a:rPr lang="en-US" sz="3600" dirty="0" smtClean="0">
                <a:solidFill>
                  <a:schemeClr val="bg1">
                    <a:lumMod val="50000"/>
                  </a:schemeClr>
                </a:solidFill>
              </a:rPr>
              <a:t>Definition</a:t>
            </a:r>
          </a:p>
          <a:p>
            <a:pPr marL="571500" indent="-571500">
              <a:buFont typeface="+mj-lt"/>
              <a:buAutoNum type="romanUcPeriod"/>
            </a:pPr>
            <a:r>
              <a:rPr lang="en-US" sz="3600" dirty="0" smtClean="0">
                <a:solidFill>
                  <a:schemeClr val="bg1">
                    <a:lumMod val="50000"/>
                  </a:schemeClr>
                </a:solidFill>
              </a:rPr>
              <a:t>Benefits</a:t>
            </a:r>
          </a:p>
          <a:p>
            <a:pPr marL="571500" indent="-571500">
              <a:buFont typeface="+mj-lt"/>
              <a:buAutoNum type="romanUcPeriod"/>
            </a:pPr>
            <a:r>
              <a:rPr lang="en-US" sz="3600" dirty="0" smtClean="0">
                <a:solidFill>
                  <a:schemeClr val="bg1">
                    <a:lumMod val="50000"/>
                  </a:schemeClr>
                </a:solidFill>
              </a:rPr>
              <a:t>NOP Standards</a:t>
            </a:r>
          </a:p>
          <a:p>
            <a:pPr marL="571500" indent="-571500">
              <a:buFont typeface="+mj-lt"/>
              <a:buAutoNum type="romanUcPeriod"/>
            </a:pPr>
            <a:r>
              <a:rPr lang="en-US" sz="3600" dirty="0" smtClean="0">
                <a:solidFill>
                  <a:schemeClr val="bg1">
                    <a:lumMod val="50000"/>
                  </a:schemeClr>
                </a:solidFill>
              </a:rPr>
              <a:t>Planning </a:t>
            </a:r>
          </a:p>
          <a:p>
            <a:pPr marL="571500" indent="-571500">
              <a:buFont typeface="+mj-lt"/>
              <a:buAutoNum type="romanUcPeriod"/>
            </a:pPr>
            <a:r>
              <a:rPr lang="en-US" sz="3600" dirty="0" smtClean="0"/>
              <a:t>Examples</a:t>
            </a:r>
          </a:p>
        </p:txBody>
      </p:sp>
      <p:graphicFrame>
        <p:nvGraphicFramePr>
          <p:cNvPr id="5" name="Diagram 4"/>
          <p:cNvGraphicFramePr/>
          <p:nvPr>
            <p:custDataLst>
              <p:tags r:id="rId4"/>
            </p:custDataLst>
            <p:extLst>
              <p:ext uri="{D42A27DB-BD31-4B8C-83A1-F6EECF244321}">
                <p14:modId xmlns:p14="http://schemas.microsoft.com/office/powerpoint/2010/main" val="1582894952"/>
              </p:ext>
            </p:extLst>
          </p:nvPr>
        </p:nvGraphicFramePr>
        <p:xfrm>
          <a:off x="4876800" y="1787237"/>
          <a:ext cx="3962400" cy="386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30218157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81000" y="0"/>
            <a:ext cx="8229600" cy="1143000"/>
          </a:xfrm>
        </p:spPr>
        <p:txBody>
          <a:bodyPr/>
          <a:lstStyle/>
          <a:p>
            <a:r>
              <a:rPr lang="en-US" dirty="0" smtClean="0"/>
              <a:t>Rotation Examples</a:t>
            </a:r>
            <a:endParaRPr lang="en-US" dirty="0"/>
          </a:p>
        </p:txBody>
      </p:sp>
      <p:graphicFrame>
        <p:nvGraphicFramePr>
          <p:cNvPr id="5" name="Diagram 4"/>
          <p:cNvGraphicFramePr/>
          <p:nvPr>
            <p:custDataLst>
              <p:tags r:id="rId3"/>
            </p:custDataLst>
            <p:extLst>
              <p:ext uri="{D42A27DB-BD31-4B8C-83A1-F6EECF244321}">
                <p14:modId xmlns:p14="http://schemas.microsoft.com/office/powerpoint/2010/main" val="3412892402"/>
              </p:ext>
            </p:extLst>
          </p:nvPr>
        </p:nvGraphicFramePr>
        <p:xfrm>
          <a:off x="228600" y="1264795"/>
          <a:ext cx="2743200" cy="29257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custDataLst>
              <p:tags r:id="rId4"/>
            </p:custDataLst>
            <p:extLst>
              <p:ext uri="{D42A27DB-BD31-4B8C-83A1-F6EECF244321}">
                <p14:modId xmlns:p14="http://schemas.microsoft.com/office/powerpoint/2010/main" val="4210721373"/>
              </p:ext>
            </p:extLst>
          </p:nvPr>
        </p:nvGraphicFramePr>
        <p:xfrm>
          <a:off x="3124200" y="1218756"/>
          <a:ext cx="2743200" cy="399256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custDataLst>
              <p:tags r:id="rId5"/>
            </p:custDataLst>
            <p:extLst>
              <p:ext uri="{D42A27DB-BD31-4B8C-83A1-F6EECF244321}">
                <p14:modId xmlns:p14="http://schemas.microsoft.com/office/powerpoint/2010/main" val="1380106006"/>
              </p:ext>
            </p:extLst>
          </p:nvPr>
        </p:nvGraphicFramePr>
        <p:xfrm>
          <a:off x="6019800" y="1218756"/>
          <a:ext cx="2743200" cy="502919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custDataLst>
      <p:tags r:id="rId1"/>
    </p:custDataLst>
    <p:extLst>
      <p:ext uri="{BB962C8B-B14F-4D97-AF65-F5344CB8AC3E}">
        <p14:creationId xmlns:p14="http://schemas.microsoft.com/office/powerpoint/2010/main" val="2631771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77156" y="228600"/>
            <a:ext cx="8229600" cy="1143000"/>
          </a:xfrm>
        </p:spPr>
        <p:txBody>
          <a:bodyPr/>
          <a:lstStyle/>
          <a:p>
            <a:r>
              <a:rPr lang="en-US" dirty="0" smtClean="0"/>
              <a:t>3-Year Rotation </a:t>
            </a:r>
            <a:r>
              <a:rPr lang="en-US" dirty="0"/>
              <a:t>– </a:t>
            </a:r>
            <a:r>
              <a:rPr lang="en-US" dirty="0" smtClean="0"/>
              <a:t>Example </a:t>
            </a:r>
            <a:r>
              <a:rPr lang="en-US" dirty="0"/>
              <a:t>1</a:t>
            </a:r>
          </a:p>
        </p:txBody>
      </p:sp>
      <p:sp>
        <p:nvSpPr>
          <p:cNvPr id="3" name="Content Placeholder 2"/>
          <p:cNvSpPr>
            <a:spLocks noGrp="1"/>
          </p:cNvSpPr>
          <p:nvPr>
            <p:ph idx="1"/>
            <p:custDataLst>
              <p:tags r:id="rId3"/>
            </p:custDataLst>
          </p:nvPr>
        </p:nvSpPr>
        <p:spPr>
          <a:xfrm>
            <a:off x="350157" y="3964977"/>
            <a:ext cx="8313057" cy="2286000"/>
          </a:xfrm>
        </p:spPr>
        <p:txBody>
          <a:bodyPr>
            <a:normAutofit fontScale="92500"/>
          </a:bodyPr>
          <a:lstStyle/>
          <a:p>
            <a:r>
              <a:rPr lang="en-US" dirty="0"/>
              <a:t>Common rotation in regions without livestock </a:t>
            </a:r>
          </a:p>
          <a:p>
            <a:r>
              <a:rPr lang="en-US" dirty="0" smtClean="0"/>
              <a:t>Small grain often </a:t>
            </a:r>
            <a:r>
              <a:rPr lang="en-US" dirty="0" err="1"/>
              <a:t>underseeded</a:t>
            </a:r>
            <a:r>
              <a:rPr lang="en-US" dirty="0"/>
              <a:t> with red </a:t>
            </a:r>
            <a:r>
              <a:rPr lang="en-US" dirty="0" smtClean="0"/>
              <a:t>clover</a:t>
            </a:r>
          </a:p>
          <a:p>
            <a:r>
              <a:rPr lang="en-US" dirty="0"/>
              <a:t>C</a:t>
            </a:r>
            <a:r>
              <a:rPr lang="en-US" dirty="0" smtClean="0"/>
              <a:t>ompost </a:t>
            </a:r>
            <a:r>
              <a:rPr lang="en-US" dirty="0"/>
              <a:t>or manure will likely be </a:t>
            </a:r>
            <a:r>
              <a:rPr lang="en-US" dirty="0" smtClean="0"/>
              <a:t>necessary</a:t>
            </a:r>
          </a:p>
          <a:p>
            <a:r>
              <a:rPr lang="en-US" dirty="0"/>
              <a:t>R</a:t>
            </a:r>
            <a:r>
              <a:rPr lang="en-US" dirty="0" smtClean="0"/>
              <a:t>otation </a:t>
            </a:r>
            <a:r>
              <a:rPr lang="en-US" dirty="0"/>
              <a:t>is </a:t>
            </a:r>
            <a:r>
              <a:rPr lang="en-US" dirty="0" smtClean="0"/>
              <a:t>less diverse</a:t>
            </a:r>
            <a:endParaRPr lang="en-US" dirty="0"/>
          </a:p>
        </p:txBody>
      </p:sp>
      <p:graphicFrame>
        <p:nvGraphicFramePr>
          <p:cNvPr id="4" name="Diagram 3"/>
          <p:cNvGraphicFramePr/>
          <p:nvPr>
            <p:custDataLst>
              <p:tags r:id="rId4"/>
            </p:custDataLst>
            <p:extLst>
              <p:ext uri="{D42A27DB-BD31-4B8C-83A1-F6EECF244321}">
                <p14:modId xmlns:p14="http://schemas.microsoft.com/office/powerpoint/2010/main" val="1988856351"/>
              </p:ext>
            </p:extLst>
          </p:nvPr>
        </p:nvGraphicFramePr>
        <p:xfrm>
          <a:off x="350157" y="1683089"/>
          <a:ext cx="8458200" cy="1422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p:cNvSpPr txBox="1"/>
          <p:nvPr>
            <p:custDataLst>
              <p:tags r:id="rId5"/>
            </p:custDataLst>
          </p:nvPr>
        </p:nvSpPr>
        <p:spPr>
          <a:xfrm>
            <a:off x="6553201" y="3041590"/>
            <a:ext cx="2153556" cy="830997"/>
          </a:xfrm>
          <a:prstGeom prst="rect">
            <a:avLst/>
          </a:prstGeom>
          <a:noFill/>
        </p:spPr>
        <p:txBody>
          <a:bodyPr wrap="square" rtlCol="0">
            <a:spAutoFit/>
          </a:bodyPr>
          <a:lstStyle/>
          <a:p>
            <a:pPr algn="ctr"/>
            <a:r>
              <a:rPr lang="en-US" sz="2400" dirty="0" err="1" smtClean="0">
                <a:solidFill>
                  <a:srgbClr val="800000"/>
                </a:solidFill>
              </a:rPr>
              <a:t>Underseeded</a:t>
            </a:r>
            <a:r>
              <a:rPr lang="en-US" sz="2400" dirty="0" smtClean="0">
                <a:solidFill>
                  <a:srgbClr val="800000"/>
                </a:solidFill>
              </a:rPr>
              <a:t> w/ red clover</a:t>
            </a:r>
            <a:endParaRPr lang="en-US" sz="2800" dirty="0">
              <a:solidFill>
                <a:srgbClr val="800000"/>
              </a:solidFill>
            </a:endParaRPr>
          </a:p>
        </p:txBody>
      </p:sp>
    </p:spTree>
    <p:custDataLst>
      <p:tags r:id="rId1"/>
    </p:custDataLst>
    <p:extLst>
      <p:ext uri="{BB962C8B-B14F-4D97-AF65-F5344CB8AC3E}">
        <p14:creationId xmlns:p14="http://schemas.microsoft.com/office/powerpoint/2010/main" val="13562486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77156" y="228600"/>
            <a:ext cx="8229600" cy="1143000"/>
          </a:xfrm>
        </p:spPr>
        <p:txBody>
          <a:bodyPr/>
          <a:lstStyle/>
          <a:p>
            <a:r>
              <a:rPr lang="en-US" dirty="0" smtClean="0"/>
              <a:t>3-Year Rotation </a:t>
            </a:r>
            <a:r>
              <a:rPr lang="en-US" dirty="0"/>
              <a:t>– </a:t>
            </a:r>
            <a:r>
              <a:rPr lang="en-US" dirty="0" smtClean="0"/>
              <a:t>Example </a:t>
            </a:r>
            <a:r>
              <a:rPr lang="en-US" dirty="0"/>
              <a:t>2</a:t>
            </a:r>
          </a:p>
        </p:txBody>
      </p:sp>
      <p:sp>
        <p:nvSpPr>
          <p:cNvPr id="3" name="Content Placeholder 2"/>
          <p:cNvSpPr>
            <a:spLocks noGrp="1"/>
          </p:cNvSpPr>
          <p:nvPr>
            <p:ph idx="1"/>
            <p:custDataLst>
              <p:tags r:id="rId3"/>
            </p:custDataLst>
          </p:nvPr>
        </p:nvSpPr>
        <p:spPr>
          <a:xfrm>
            <a:off x="435427" y="3581400"/>
            <a:ext cx="8313057" cy="3154363"/>
          </a:xfrm>
        </p:spPr>
        <p:txBody>
          <a:bodyPr>
            <a:normAutofit/>
          </a:bodyPr>
          <a:lstStyle/>
          <a:p>
            <a:r>
              <a:rPr lang="en-US" dirty="0" smtClean="0"/>
              <a:t>Similar to previous example</a:t>
            </a:r>
          </a:p>
          <a:p>
            <a:r>
              <a:rPr lang="en-US" dirty="0" smtClean="0"/>
              <a:t>Field peas are harvested early and allow time for planting a fall cover crop</a:t>
            </a:r>
            <a:endParaRPr lang="en-US" dirty="0"/>
          </a:p>
        </p:txBody>
      </p:sp>
      <p:graphicFrame>
        <p:nvGraphicFramePr>
          <p:cNvPr id="4" name="Diagram 3"/>
          <p:cNvGraphicFramePr/>
          <p:nvPr>
            <p:custDataLst>
              <p:tags r:id="rId4"/>
            </p:custDataLst>
            <p:extLst>
              <p:ext uri="{D42A27DB-BD31-4B8C-83A1-F6EECF244321}">
                <p14:modId xmlns:p14="http://schemas.microsoft.com/office/powerpoint/2010/main" val="275118651"/>
              </p:ext>
            </p:extLst>
          </p:nvPr>
        </p:nvGraphicFramePr>
        <p:xfrm>
          <a:off x="350157" y="1683089"/>
          <a:ext cx="8458200" cy="1422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10134558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4-Year Rotation </a:t>
            </a:r>
            <a:r>
              <a:rPr lang="en-US" dirty="0"/>
              <a:t>– </a:t>
            </a:r>
            <a:r>
              <a:rPr lang="en-US" dirty="0" smtClean="0"/>
              <a:t>Example </a:t>
            </a:r>
            <a:r>
              <a:rPr lang="en-US" dirty="0"/>
              <a:t>1</a:t>
            </a:r>
          </a:p>
        </p:txBody>
      </p:sp>
      <p:sp>
        <p:nvSpPr>
          <p:cNvPr id="3" name="Content Placeholder 2"/>
          <p:cNvSpPr>
            <a:spLocks noGrp="1"/>
          </p:cNvSpPr>
          <p:nvPr>
            <p:ph idx="1"/>
            <p:custDataLst>
              <p:tags r:id="rId3"/>
            </p:custDataLst>
          </p:nvPr>
        </p:nvSpPr>
        <p:spPr>
          <a:xfrm>
            <a:off x="457200" y="3505200"/>
            <a:ext cx="8229600" cy="2925763"/>
          </a:xfrm>
        </p:spPr>
        <p:txBody>
          <a:bodyPr>
            <a:normAutofit fontScale="92500"/>
          </a:bodyPr>
          <a:lstStyle/>
          <a:p>
            <a:r>
              <a:rPr lang="en-US" dirty="0" smtClean="0"/>
              <a:t>Good rotation </a:t>
            </a:r>
            <a:r>
              <a:rPr lang="en-US" dirty="0"/>
              <a:t>for producers without </a:t>
            </a:r>
            <a:r>
              <a:rPr lang="en-US" dirty="0" smtClean="0"/>
              <a:t>manure</a:t>
            </a:r>
            <a:endParaRPr lang="en-US" dirty="0"/>
          </a:p>
          <a:p>
            <a:r>
              <a:rPr lang="en-US" dirty="0" smtClean="0"/>
              <a:t>Small </a:t>
            </a:r>
            <a:r>
              <a:rPr lang="en-US" dirty="0"/>
              <a:t>grain </a:t>
            </a:r>
            <a:r>
              <a:rPr lang="en-US" dirty="0" err="1"/>
              <a:t>underseeded</a:t>
            </a:r>
            <a:r>
              <a:rPr lang="en-US" dirty="0"/>
              <a:t> with alfalfa</a:t>
            </a:r>
          </a:p>
          <a:p>
            <a:r>
              <a:rPr lang="en-US" dirty="0"/>
              <a:t>A</a:t>
            </a:r>
            <a:r>
              <a:rPr lang="en-US" dirty="0" smtClean="0"/>
              <a:t>lfalfa </a:t>
            </a:r>
            <a:r>
              <a:rPr lang="en-US" dirty="0"/>
              <a:t>will provide most of the N for the </a:t>
            </a:r>
            <a:r>
              <a:rPr lang="en-US" dirty="0" smtClean="0"/>
              <a:t>corn</a:t>
            </a:r>
            <a:endParaRPr lang="en-US" dirty="0"/>
          </a:p>
          <a:p>
            <a:r>
              <a:rPr lang="en-US" dirty="0" smtClean="0"/>
              <a:t>Alfalfa </a:t>
            </a:r>
            <a:r>
              <a:rPr lang="en-US" dirty="0"/>
              <a:t>provides many </a:t>
            </a:r>
            <a:r>
              <a:rPr lang="en-US" dirty="0" smtClean="0"/>
              <a:t>benefits</a:t>
            </a:r>
            <a:endParaRPr lang="en-US" dirty="0"/>
          </a:p>
          <a:p>
            <a:endParaRPr lang="en-US" dirty="0"/>
          </a:p>
        </p:txBody>
      </p:sp>
      <p:graphicFrame>
        <p:nvGraphicFramePr>
          <p:cNvPr id="7" name="Diagram 6"/>
          <p:cNvGraphicFramePr/>
          <p:nvPr>
            <p:custDataLst>
              <p:tags r:id="rId4"/>
            </p:custDataLst>
            <p:extLst>
              <p:ext uri="{D42A27DB-BD31-4B8C-83A1-F6EECF244321}">
                <p14:modId xmlns:p14="http://schemas.microsoft.com/office/powerpoint/2010/main" val="3053714190"/>
              </p:ext>
            </p:extLst>
          </p:nvPr>
        </p:nvGraphicFramePr>
        <p:xfrm>
          <a:off x="350157" y="1683089"/>
          <a:ext cx="8458200" cy="1422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4996264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5-Year Rotation </a:t>
            </a:r>
            <a:r>
              <a:rPr lang="en-US" dirty="0"/>
              <a:t>– </a:t>
            </a:r>
            <a:r>
              <a:rPr lang="en-US" dirty="0" smtClean="0"/>
              <a:t>Example </a:t>
            </a:r>
            <a:r>
              <a:rPr lang="en-US" dirty="0"/>
              <a:t>1</a:t>
            </a:r>
          </a:p>
        </p:txBody>
      </p:sp>
      <p:sp>
        <p:nvSpPr>
          <p:cNvPr id="3" name="Content Placeholder 2"/>
          <p:cNvSpPr>
            <a:spLocks noGrp="1"/>
          </p:cNvSpPr>
          <p:nvPr>
            <p:ph idx="1"/>
            <p:custDataLst>
              <p:tags r:id="rId3"/>
            </p:custDataLst>
          </p:nvPr>
        </p:nvSpPr>
        <p:spPr>
          <a:xfrm>
            <a:off x="457200" y="4572001"/>
            <a:ext cx="8229600" cy="2087563"/>
          </a:xfrm>
        </p:spPr>
        <p:txBody>
          <a:bodyPr>
            <a:normAutofit/>
          </a:bodyPr>
          <a:lstStyle/>
          <a:p>
            <a:r>
              <a:rPr lang="en-US" dirty="0" smtClean="0"/>
              <a:t>Similar to previous example</a:t>
            </a:r>
          </a:p>
          <a:p>
            <a:r>
              <a:rPr lang="en-US" dirty="0" smtClean="0"/>
              <a:t>An additional year of alfalfa</a:t>
            </a:r>
          </a:p>
          <a:p>
            <a:r>
              <a:rPr lang="en-US" dirty="0" smtClean="0"/>
              <a:t>Should provide all of the N for the corn</a:t>
            </a:r>
          </a:p>
          <a:p>
            <a:endParaRPr lang="en-US" dirty="0" smtClean="0"/>
          </a:p>
          <a:p>
            <a:endParaRPr lang="en-US" dirty="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r="37716"/>
          <a:stretch/>
        </p:blipFill>
        <p:spPr>
          <a:xfrm>
            <a:off x="973426" y="1229675"/>
            <a:ext cx="7197147" cy="192589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62096"/>
          <a:stretch/>
        </p:blipFill>
        <p:spPr>
          <a:xfrm>
            <a:off x="2382008" y="2656993"/>
            <a:ext cx="4379984" cy="1925894"/>
          </a:xfrm>
          <a:prstGeom prst="rect">
            <a:avLst/>
          </a:prstGeom>
        </p:spPr>
      </p:pic>
    </p:spTree>
    <p:custDataLst>
      <p:tags r:id="rId1"/>
    </p:custDataLst>
    <p:extLst>
      <p:ext uri="{BB962C8B-B14F-4D97-AF65-F5344CB8AC3E}">
        <p14:creationId xmlns:p14="http://schemas.microsoft.com/office/powerpoint/2010/main" val="3703465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5-Year Rotation </a:t>
            </a:r>
            <a:r>
              <a:rPr lang="en-US" dirty="0"/>
              <a:t>– </a:t>
            </a:r>
            <a:r>
              <a:rPr lang="en-US" dirty="0" smtClean="0"/>
              <a:t>Example </a:t>
            </a:r>
            <a:r>
              <a:rPr lang="en-US" dirty="0"/>
              <a:t>2</a:t>
            </a:r>
          </a:p>
        </p:txBody>
      </p:sp>
      <p:sp>
        <p:nvSpPr>
          <p:cNvPr id="3" name="Content Placeholder 2"/>
          <p:cNvSpPr>
            <a:spLocks noGrp="1"/>
          </p:cNvSpPr>
          <p:nvPr>
            <p:ph idx="1"/>
            <p:custDataLst>
              <p:tags r:id="rId3"/>
            </p:custDataLst>
          </p:nvPr>
        </p:nvSpPr>
        <p:spPr>
          <a:xfrm>
            <a:off x="457200" y="4572000"/>
            <a:ext cx="8458200" cy="1858963"/>
          </a:xfrm>
        </p:spPr>
        <p:txBody>
          <a:bodyPr>
            <a:normAutofit/>
          </a:bodyPr>
          <a:lstStyle/>
          <a:p>
            <a:r>
              <a:rPr lang="en-US" dirty="0" smtClean="0"/>
              <a:t>2 years </a:t>
            </a:r>
            <a:r>
              <a:rPr lang="en-US" dirty="0"/>
              <a:t>of </a:t>
            </a:r>
            <a:r>
              <a:rPr lang="en-US" dirty="0" smtClean="0"/>
              <a:t>high-value corn</a:t>
            </a:r>
          </a:p>
          <a:p>
            <a:r>
              <a:rPr lang="en-US" dirty="0" smtClean="0"/>
              <a:t>Year 3 corn will </a:t>
            </a:r>
            <a:r>
              <a:rPr lang="en-US" dirty="0"/>
              <a:t>require </a:t>
            </a:r>
            <a:r>
              <a:rPr lang="en-US" dirty="0" smtClean="0"/>
              <a:t>fertilizer</a:t>
            </a:r>
            <a:endParaRPr lang="en-US" dirty="0"/>
          </a:p>
          <a:p>
            <a:r>
              <a:rPr lang="en-US" dirty="0" smtClean="0"/>
              <a:t>3 </a:t>
            </a:r>
            <a:r>
              <a:rPr lang="en-US" dirty="0"/>
              <a:t>years </a:t>
            </a:r>
            <a:r>
              <a:rPr lang="en-US" dirty="0" smtClean="0"/>
              <a:t>of </a:t>
            </a:r>
            <a:r>
              <a:rPr lang="en-US" dirty="0"/>
              <a:t>row crops </a:t>
            </a:r>
            <a:r>
              <a:rPr lang="en-US" dirty="0" smtClean="0"/>
              <a:t>not ideal</a:t>
            </a:r>
            <a:endParaRPr lang="en-US" dirty="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r="37136"/>
          <a:stretch/>
        </p:blipFill>
        <p:spPr>
          <a:xfrm>
            <a:off x="939931" y="1242014"/>
            <a:ext cx="7264139" cy="192589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62096"/>
          <a:stretch/>
        </p:blipFill>
        <p:spPr>
          <a:xfrm>
            <a:off x="2382008" y="2745531"/>
            <a:ext cx="4379984" cy="1925894"/>
          </a:xfrm>
          <a:prstGeom prst="rect">
            <a:avLst/>
          </a:prstGeom>
        </p:spPr>
      </p:pic>
    </p:spTree>
    <p:custDataLst>
      <p:tags r:id="rId1"/>
    </p:custDataLst>
    <p:extLst>
      <p:ext uri="{BB962C8B-B14F-4D97-AF65-F5344CB8AC3E}">
        <p14:creationId xmlns:p14="http://schemas.microsoft.com/office/powerpoint/2010/main" val="34951794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81000" y="0"/>
            <a:ext cx="8229600" cy="1143000"/>
          </a:xfrm>
        </p:spPr>
        <p:txBody>
          <a:bodyPr/>
          <a:lstStyle/>
          <a:p>
            <a:r>
              <a:rPr lang="en-US" dirty="0" smtClean="0"/>
              <a:t>Rotation Examples</a:t>
            </a:r>
            <a:endParaRPr lang="en-US" dirty="0"/>
          </a:p>
        </p:txBody>
      </p:sp>
      <p:graphicFrame>
        <p:nvGraphicFramePr>
          <p:cNvPr id="5" name="Diagram 4"/>
          <p:cNvGraphicFramePr/>
          <p:nvPr>
            <p:custDataLst>
              <p:tags r:id="rId3"/>
            </p:custDataLst>
          </p:nvPr>
        </p:nvGraphicFramePr>
        <p:xfrm>
          <a:off x="228600" y="1264795"/>
          <a:ext cx="2743200" cy="292576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8" name="Diagram 7"/>
          <p:cNvGraphicFramePr/>
          <p:nvPr>
            <p:custDataLst>
              <p:tags r:id="rId4"/>
            </p:custDataLst>
          </p:nvPr>
        </p:nvGraphicFramePr>
        <p:xfrm>
          <a:off x="3124200" y="1218756"/>
          <a:ext cx="2743200" cy="399256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9" name="Diagram 8"/>
          <p:cNvGraphicFramePr/>
          <p:nvPr>
            <p:custDataLst>
              <p:tags r:id="rId5"/>
            </p:custDataLst>
          </p:nvPr>
        </p:nvGraphicFramePr>
        <p:xfrm>
          <a:off x="6019800" y="1218756"/>
          <a:ext cx="2743200" cy="502919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3" name="TextBox 2"/>
          <p:cNvSpPr txBox="1"/>
          <p:nvPr>
            <p:custDataLst>
              <p:tags r:id="rId6"/>
            </p:custDataLst>
          </p:nvPr>
        </p:nvSpPr>
        <p:spPr>
          <a:xfrm>
            <a:off x="152400" y="5270197"/>
            <a:ext cx="5029200" cy="1569660"/>
          </a:xfrm>
          <a:prstGeom prst="rect">
            <a:avLst/>
          </a:prstGeom>
          <a:noFill/>
        </p:spPr>
        <p:txBody>
          <a:bodyPr wrap="square" rtlCol="0">
            <a:spAutoFit/>
          </a:bodyPr>
          <a:lstStyle/>
          <a:p>
            <a:r>
              <a:rPr lang="en-US" sz="3200" dirty="0" smtClean="0">
                <a:solidFill>
                  <a:srgbClr val="800000"/>
                </a:solidFill>
              </a:rPr>
              <a:t>These are examples </a:t>
            </a:r>
          </a:p>
          <a:p>
            <a:r>
              <a:rPr lang="en-US" sz="3200" dirty="0" smtClean="0">
                <a:solidFill>
                  <a:srgbClr val="800000"/>
                </a:solidFill>
              </a:rPr>
              <a:t>that you </a:t>
            </a:r>
            <a:r>
              <a:rPr lang="en-US" sz="3200" dirty="0">
                <a:solidFill>
                  <a:srgbClr val="800000"/>
                </a:solidFill>
              </a:rPr>
              <a:t>can adjust to </a:t>
            </a:r>
            <a:r>
              <a:rPr lang="en-US" sz="3200" dirty="0" smtClean="0">
                <a:solidFill>
                  <a:srgbClr val="800000"/>
                </a:solidFill>
              </a:rPr>
              <a:t>your </a:t>
            </a:r>
            <a:r>
              <a:rPr lang="en-US" sz="3200" dirty="0">
                <a:solidFill>
                  <a:srgbClr val="800000"/>
                </a:solidFill>
              </a:rPr>
              <a:t>own needs and experiences</a:t>
            </a:r>
          </a:p>
        </p:txBody>
      </p:sp>
    </p:spTree>
    <p:custDataLst>
      <p:tags r:id="rId1"/>
    </p:custDataLst>
    <p:extLst>
      <p:ext uri="{BB962C8B-B14F-4D97-AF65-F5344CB8AC3E}">
        <p14:creationId xmlns:p14="http://schemas.microsoft.com/office/powerpoint/2010/main" val="17658348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Farmer Profile – Rotation</a:t>
            </a:r>
            <a:endParaRPr lang="en-US" dirty="0"/>
          </a:p>
        </p:txBody>
      </p:sp>
      <p:sp>
        <p:nvSpPr>
          <p:cNvPr id="3" name="Content Placeholder 2"/>
          <p:cNvSpPr>
            <a:spLocks noGrp="1"/>
          </p:cNvSpPr>
          <p:nvPr>
            <p:ph idx="1"/>
            <p:custDataLst>
              <p:tags r:id="rId3"/>
            </p:custDataLst>
          </p:nvPr>
        </p:nvSpPr>
        <p:spPr>
          <a:xfrm>
            <a:off x="4724400" y="1828800"/>
            <a:ext cx="4267200" cy="4495800"/>
          </a:xfrm>
        </p:spPr>
        <p:txBody>
          <a:bodyPr>
            <a:normAutofit/>
          </a:bodyPr>
          <a:lstStyle/>
          <a:p>
            <a:r>
              <a:rPr lang="en-US" b="1" dirty="0" smtClean="0"/>
              <a:t>3-year rotation </a:t>
            </a:r>
            <a:r>
              <a:rPr lang="en-US" dirty="0" smtClean="0"/>
              <a:t>= corn-soybean-small grain </a:t>
            </a:r>
            <a:r>
              <a:rPr lang="en-US" dirty="0" err="1" smtClean="0"/>
              <a:t>underseeded</a:t>
            </a:r>
            <a:r>
              <a:rPr lang="en-US" dirty="0" smtClean="0"/>
              <a:t> with red clover</a:t>
            </a:r>
          </a:p>
          <a:p>
            <a:r>
              <a:rPr lang="en-US" b="1" dirty="0"/>
              <a:t>6-year </a:t>
            </a:r>
            <a:r>
              <a:rPr lang="en-US" b="1" dirty="0" smtClean="0"/>
              <a:t>rotation </a:t>
            </a:r>
            <a:r>
              <a:rPr lang="en-US" dirty="0" smtClean="0"/>
              <a:t>= corn-soybean-small grain-alfalfa-alfalfa-alfalfa</a:t>
            </a:r>
            <a:endParaRPr lang="en-US" b="1" dirty="0"/>
          </a:p>
        </p:txBody>
      </p:sp>
      <p:pic>
        <p:nvPicPr>
          <p:cNvPr id="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131" t="8553" r="29126" b="16979"/>
          <a:stretch/>
        </p:blipFill>
        <p:spPr bwMode="auto">
          <a:xfrm>
            <a:off x="228598" y="1600199"/>
            <a:ext cx="4114739" cy="462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custDataLst>
              <p:tags r:id="rId4"/>
            </p:custDataLst>
          </p:nvPr>
        </p:nvSpPr>
        <p:spPr>
          <a:xfrm>
            <a:off x="114298" y="6276329"/>
            <a:ext cx="4876802" cy="461665"/>
          </a:xfrm>
          <a:prstGeom prst="rect">
            <a:avLst/>
          </a:prstGeom>
          <a:noFill/>
        </p:spPr>
        <p:txBody>
          <a:bodyPr wrap="square" rtlCol="0">
            <a:spAutoFit/>
          </a:bodyPr>
          <a:lstStyle/>
          <a:p>
            <a:r>
              <a:rPr lang="en-US" sz="2400" dirty="0" smtClean="0">
                <a:solidFill>
                  <a:srgbClr val="800000"/>
                </a:solidFill>
              </a:rPr>
              <a:t>Small grain </a:t>
            </a:r>
            <a:r>
              <a:rPr lang="en-US" sz="2400" dirty="0" err="1" smtClean="0">
                <a:solidFill>
                  <a:srgbClr val="800000"/>
                </a:solidFill>
              </a:rPr>
              <a:t>underseeded</a:t>
            </a:r>
            <a:r>
              <a:rPr lang="en-US" sz="2400" dirty="0" smtClean="0">
                <a:solidFill>
                  <a:srgbClr val="800000"/>
                </a:solidFill>
              </a:rPr>
              <a:t> with legume</a:t>
            </a:r>
            <a:endParaRPr lang="en-US" sz="2400" dirty="0">
              <a:solidFill>
                <a:srgbClr val="800000"/>
              </a:solidFill>
            </a:endParaRPr>
          </a:p>
        </p:txBody>
      </p:sp>
    </p:spTree>
    <p:custDataLst>
      <p:tags r:id="rId1"/>
    </p:custDataLst>
    <p:extLst>
      <p:ext uri="{BB962C8B-B14F-4D97-AF65-F5344CB8AC3E}">
        <p14:creationId xmlns:p14="http://schemas.microsoft.com/office/powerpoint/2010/main" val="16613799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custDataLst>
              <p:tags r:id="rId2"/>
            </p:custDataLst>
            <p:extLst>
              <p:ext uri="{D42A27DB-BD31-4B8C-83A1-F6EECF244321}">
                <p14:modId xmlns:p14="http://schemas.microsoft.com/office/powerpoint/2010/main" val="647236936"/>
              </p:ext>
            </p:extLst>
          </p:nvPr>
        </p:nvGraphicFramePr>
        <p:xfrm>
          <a:off x="152405" y="1600202"/>
          <a:ext cx="8839189" cy="2990055"/>
        </p:xfrm>
        <a:graphic>
          <a:graphicData uri="http://schemas.openxmlformats.org/drawingml/2006/table">
            <a:tbl>
              <a:tblPr/>
              <a:tblGrid>
                <a:gridCol w="1578429">
                  <a:extLst>
                    <a:ext uri="{9D8B030D-6E8A-4147-A177-3AD203B41FA5}">
                      <a16:colId xmlns="" xmlns:a16="http://schemas.microsoft.com/office/drawing/2014/main" val="20000"/>
                    </a:ext>
                  </a:extLst>
                </a:gridCol>
                <a:gridCol w="347254">
                  <a:extLst>
                    <a:ext uri="{9D8B030D-6E8A-4147-A177-3AD203B41FA5}">
                      <a16:colId xmlns="" xmlns:a16="http://schemas.microsoft.com/office/drawing/2014/main" val="20001"/>
                    </a:ext>
                  </a:extLst>
                </a:gridCol>
                <a:gridCol w="284112">
                  <a:extLst>
                    <a:ext uri="{9D8B030D-6E8A-4147-A177-3AD203B41FA5}">
                      <a16:colId xmlns="" xmlns:a16="http://schemas.microsoft.com/office/drawing/2014/main" val="20002"/>
                    </a:ext>
                  </a:extLst>
                </a:gridCol>
                <a:gridCol w="78926">
                  <a:extLst>
                    <a:ext uri="{9D8B030D-6E8A-4147-A177-3AD203B41FA5}">
                      <a16:colId xmlns="" xmlns:a16="http://schemas.microsoft.com/office/drawing/2014/main" val="20003"/>
                    </a:ext>
                  </a:extLst>
                </a:gridCol>
                <a:gridCol w="363038">
                  <a:extLst>
                    <a:ext uri="{9D8B030D-6E8A-4147-A177-3AD203B41FA5}">
                      <a16:colId xmlns="" xmlns:a16="http://schemas.microsoft.com/office/drawing/2014/main" val="20004"/>
                    </a:ext>
                  </a:extLst>
                </a:gridCol>
                <a:gridCol w="378822">
                  <a:extLst>
                    <a:ext uri="{9D8B030D-6E8A-4147-A177-3AD203B41FA5}">
                      <a16:colId xmlns="" xmlns:a16="http://schemas.microsoft.com/office/drawing/2014/main" val="20005"/>
                    </a:ext>
                  </a:extLst>
                </a:gridCol>
                <a:gridCol w="347254">
                  <a:extLst>
                    <a:ext uri="{9D8B030D-6E8A-4147-A177-3AD203B41FA5}">
                      <a16:colId xmlns="" xmlns:a16="http://schemas.microsoft.com/office/drawing/2014/main" val="20006"/>
                    </a:ext>
                  </a:extLst>
                </a:gridCol>
                <a:gridCol w="363038">
                  <a:extLst>
                    <a:ext uri="{9D8B030D-6E8A-4147-A177-3AD203B41FA5}">
                      <a16:colId xmlns="" xmlns:a16="http://schemas.microsoft.com/office/drawing/2014/main" val="20007"/>
                    </a:ext>
                  </a:extLst>
                </a:gridCol>
                <a:gridCol w="363038">
                  <a:extLst>
                    <a:ext uri="{9D8B030D-6E8A-4147-A177-3AD203B41FA5}">
                      <a16:colId xmlns="" xmlns:a16="http://schemas.microsoft.com/office/drawing/2014/main" val="20008"/>
                    </a:ext>
                  </a:extLst>
                </a:gridCol>
                <a:gridCol w="378822">
                  <a:extLst>
                    <a:ext uri="{9D8B030D-6E8A-4147-A177-3AD203B41FA5}">
                      <a16:colId xmlns="" xmlns:a16="http://schemas.microsoft.com/office/drawing/2014/main" val="20009"/>
                    </a:ext>
                  </a:extLst>
                </a:gridCol>
                <a:gridCol w="347254">
                  <a:extLst>
                    <a:ext uri="{9D8B030D-6E8A-4147-A177-3AD203B41FA5}">
                      <a16:colId xmlns="" xmlns:a16="http://schemas.microsoft.com/office/drawing/2014/main" val="20010"/>
                    </a:ext>
                  </a:extLst>
                </a:gridCol>
                <a:gridCol w="363038">
                  <a:extLst>
                    <a:ext uri="{9D8B030D-6E8A-4147-A177-3AD203B41FA5}">
                      <a16:colId xmlns="" xmlns:a16="http://schemas.microsoft.com/office/drawing/2014/main" val="20011"/>
                    </a:ext>
                  </a:extLst>
                </a:gridCol>
                <a:gridCol w="363038">
                  <a:extLst>
                    <a:ext uri="{9D8B030D-6E8A-4147-A177-3AD203B41FA5}">
                      <a16:colId xmlns="" xmlns:a16="http://schemas.microsoft.com/office/drawing/2014/main" val="20012"/>
                    </a:ext>
                  </a:extLst>
                </a:gridCol>
                <a:gridCol w="378822">
                  <a:extLst>
                    <a:ext uri="{9D8B030D-6E8A-4147-A177-3AD203B41FA5}">
                      <a16:colId xmlns="" xmlns:a16="http://schemas.microsoft.com/office/drawing/2014/main" val="20013"/>
                    </a:ext>
                  </a:extLst>
                </a:gridCol>
                <a:gridCol w="347254">
                  <a:extLst>
                    <a:ext uri="{9D8B030D-6E8A-4147-A177-3AD203B41FA5}">
                      <a16:colId xmlns="" xmlns:a16="http://schemas.microsoft.com/office/drawing/2014/main" val="20014"/>
                    </a:ext>
                  </a:extLst>
                </a:gridCol>
                <a:gridCol w="363038">
                  <a:extLst>
                    <a:ext uri="{9D8B030D-6E8A-4147-A177-3AD203B41FA5}">
                      <a16:colId xmlns="" xmlns:a16="http://schemas.microsoft.com/office/drawing/2014/main" val="20015"/>
                    </a:ext>
                  </a:extLst>
                </a:gridCol>
                <a:gridCol w="363038">
                  <a:extLst>
                    <a:ext uri="{9D8B030D-6E8A-4147-A177-3AD203B41FA5}">
                      <a16:colId xmlns="" xmlns:a16="http://schemas.microsoft.com/office/drawing/2014/main" val="20016"/>
                    </a:ext>
                  </a:extLst>
                </a:gridCol>
                <a:gridCol w="378822">
                  <a:extLst>
                    <a:ext uri="{9D8B030D-6E8A-4147-A177-3AD203B41FA5}">
                      <a16:colId xmlns="" xmlns:a16="http://schemas.microsoft.com/office/drawing/2014/main" val="20017"/>
                    </a:ext>
                  </a:extLst>
                </a:gridCol>
                <a:gridCol w="347254">
                  <a:extLst>
                    <a:ext uri="{9D8B030D-6E8A-4147-A177-3AD203B41FA5}">
                      <a16:colId xmlns="" xmlns:a16="http://schemas.microsoft.com/office/drawing/2014/main" val="20018"/>
                    </a:ext>
                  </a:extLst>
                </a:gridCol>
                <a:gridCol w="363038">
                  <a:extLst>
                    <a:ext uri="{9D8B030D-6E8A-4147-A177-3AD203B41FA5}">
                      <a16:colId xmlns="" xmlns:a16="http://schemas.microsoft.com/office/drawing/2014/main" val="20019"/>
                    </a:ext>
                  </a:extLst>
                </a:gridCol>
                <a:gridCol w="363038">
                  <a:extLst>
                    <a:ext uri="{9D8B030D-6E8A-4147-A177-3AD203B41FA5}">
                      <a16:colId xmlns="" xmlns:a16="http://schemas.microsoft.com/office/drawing/2014/main" val="20020"/>
                    </a:ext>
                  </a:extLst>
                </a:gridCol>
                <a:gridCol w="378822">
                  <a:extLst>
                    <a:ext uri="{9D8B030D-6E8A-4147-A177-3AD203B41FA5}">
                      <a16:colId xmlns="" xmlns:a16="http://schemas.microsoft.com/office/drawing/2014/main" val="20021"/>
                    </a:ext>
                  </a:extLst>
                </a:gridCol>
              </a:tblGrid>
              <a:tr h="302046">
                <a:tc>
                  <a:txBody>
                    <a:bodyPr/>
                    <a:lstStyle/>
                    <a:p>
                      <a:pPr algn="ctr" fontAlgn="b"/>
                      <a:endParaRPr lang="en-US" sz="1800" b="1" i="0" u="none" strike="noStrike" dirty="0">
                        <a:solidFill>
                          <a:srgbClr val="800000"/>
                        </a:solidFill>
                        <a:effectLst/>
                        <a:latin typeface="Calibri" panose="020F0502020204030204" pitchFamily="34" charset="0"/>
                      </a:endParaRPr>
                    </a:p>
                  </a:txBody>
                  <a:tcPr marL="9525" marR="9525" marT="9525" marB="0" anchor="b">
                    <a:lnL w="12700" cap="flat" cmpd="sng" algn="ctr">
                      <a:solidFill>
                        <a:srgbClr val="8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a:noFill/>
                    </a:lnB>
                  </a:tcPr>
                </a:tc>
                <a:tc gridSpan="5">
                  <a:txBody>
                    <a:bodyPr/>
                    <a:lstStyle/>
                    <a:p>
                      <a:pPr algn="ctr" fontAlgn="b"/>
                      <a:r>
                        <a:rPr lang="en-US" sz="1800" b="1" i="0" u="none" strike="noStrike" dirty="0">
                          <a:solidFill>
                            <a:srgbClr val="800000"/>
                          </a:solidFill>
                          <a:effectLst/>
                          <a:latin typeface="Calibri" panose="020F0502020204030204" pitchFamily="34" charset="0"/>
                        </a:rPr>
                        <a:t>Year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800" b="1" i="0" u="none" strike="noStrike">
                          <a:solidFill>
                            <a:srgbClr val="800000"/>
                          </a:solidFill>
                          <a:effectLst/>
                          <a:latin typeface="Calibri" panose="020F0502020204030204" pitchFamily="34" charset="0"/>
                        </a:rPr>
                        <a:t>Year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800" b="1" i="0" u="none" strike="noStrike" dirty="0">
                          <a:solidFill>
                            <a:srgbClr val="800000"/>
                          </a:solidFill>
                          <a:effectLst/>
                          <a:latin typeface="Calibri" panose="020F0502020204030204" pitchFamily="34" charset="0"/>
                        </a:rPr>
                        <a:t>Year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800" b="1" i="0" u="none" strike="noStrike">
                          <a:solidFill>
                            <a:srgbClr val="800000"/>
                          </a:solidFill>
                          <a:effectLst/>
                          <a:latin typeface="Calibri" panose="020F0502020204030204" pitchFamily="34" charset="0"/>
                        </a:rPr>
                        <a:t>Year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800" b="1" i="0" u="none" strike="noStrike">
                          <a:solidFill>
                            <a:srgbClr val="800000"/>
                          </a:solidFill>
                          <a:effectLst/>
                          <a:latin typeface="Calibri" panose="020F0502020204030204" pitchFamily="34" charset="0"/>
                        </a:rPr>
                        <a:t>Year 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302046">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w="12700" cap="flat" cmpd="sng" algn="ctr">
                      <a:solidFill>
                        <a:srgbClr val="8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SP</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800" b="1" i="0" u="none" strike="noStrike">
                          <a:solidFill>
                            <a:srgbClr val="800000"/>
                          </a:solidFill>
                          <a:effectLst/>
                          <a:latin typeface="Calibri" panose="020F0502020204030204" pitchFamily="34" charset="0"/>
                        </a:rPr>
                        <a:t>SU</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800" b="1" i="0" u="none" strike="noStrike">
                          <a:solidFill>
                            <a:srgbClr val="800000"/>
                          </a:solidFill>
                          <a:effectLst/>
                          <a:latin typeface="Calibri" panose="020F0502020204030204" pitchFamily="34" charset="0"/>
                        </a:rPr>
                        <a:t>FA</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WI</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SP</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SU</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FA</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WI</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SP</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SU</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FA</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WI</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SP</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SU</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FA</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WI</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SP</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SU</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FA</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800000"/>
                          </a:solidFill>
                          <a:effectLst/>
                          <a:latin typeface="Calibri" panose="020F0502020204030204" pitchFamily="34" charset="0"/>
                        </a:rPr>
                        <a:t>WI</a:t>
                      </a:r>
                    </a:p>
                  </a:txBody>
                  <a:tcPr marL="9525" marR="9525" marT="9525" marB="0" anchor="b">
                    <a:lnL>
                      <a:noFill/>
                    </a:lnL>
                    <a:lnR w="12700" cap="flat" cmpd="sng" algn="ctr">
                      <a:solidFill>
                        <a:srgbClr val="8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593957">
                <a:tc>
                  <a:txBody>
                    <a:bodyPr/>
                    <a:lstStyle/>
                    <a:p>
                      <a:pPr algn="ctr" fontAlgn="b"/>
                      <a:r>
                        <a:rPr lang="en-US" sz="1800" b="1" i="0" u="none" strike="noStrike" dirty="0">
                          <a:solidFill>
                            <a:srgbClr val="800000"/>
                          </a:solidFill>
                          <a:effectLst/>
                          <a:latin typeface="Calibri" panose="020F0502020204030204" pitchFamily="34" charset="0"/>
                        </a:rPr>
                        <a:t>Field </a:t>
                      </a:r>
                      <a:r>
                        <a:rPr lang="en-US" sz="1800" b="1" i="0" u="none" strike="noStrike" dirty="0" smtClean="0">
                          <a:solidFill>
                            <a:srgbClr val="800000"/>
                          </a:solidFill>
                          <a:effectLst/>
                          <a:latin typeface="Calibri" panose="020F0502020204030204" pitchFamily="34" charset="0"/>
                        </a:rPr>
                        <a:t>1: 5-yr </a:t>
                      </a:r>
                      <a:r>
                        <a:rPr lang="en-US" sz="1800" b="1" i="0" u="none" strike="noStrike" dirty="0">
                          <a:solidFill>
                            <a:srgbClr val="800000"/>
                          </a:solidFill>
                          <a:effectLst/>
                          <a:latin typeface="Calibri" panose="020F0502020204030204" pitchFamily="34" charset="0"/>
                        </a:rPr>
                        <a:t>rotation</a:t>
                      </a:r>
                    </a:p>
                  </a:txBody>
                  <a:tcPr marL="9525" marR="9525" marT="9525" marB="0" anchor="b">
                    <a:lnL w="12700" cap="flat" cmpd="sng" algn="ctr">
                      <a:solidFill>
                        <a:srgbClr val="8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800" b="1" i="0" u="none" strike="noStrike" dirty="0">
                          <a:solidFill>
                            <a:srgbClr val="800000"/>
                          </a:solidFill>
                          <a:effectLst/>
                          <a:latin typeface="Calibri" panose="020F0502020204030204" pitchFamily="34" charset="0"/>
                        </a:rPr>
                        <a:t>Corn</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7C6"/>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800" b="1" i="0" u="none" strike="noStrike" dirty="0">
                          <a:solidFill>
                            <a:srgbClr val="8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800" b="1" i="0" u="none" strike="noStrike" dirty="0">
                          <a:solidFill>
                            <a:srgbClr val="800000"/>
                          </a:solidFill>
                          <a:effectLst/>
                          <a:latin typeface="Calibri" panose="020F0502020204030204" pitchFamily="34" charset="0"/>
                        </a:rPr>
                        <a:t>Soybean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hMerge="1">
                  <a:txBody>
                    <a:bodyPr/>
                    <a:lstStyle/>
                    <a:p>
                      <a:endParaRPr lang="en-US"/>
                    </a:p>
                  </a:txBody>
                  <a:tcPr/>
                </a:tc>
                <a:tc>
                  <a:txBody>
                    <a:bodyPr/>
                    <a:lstStyle/>
                    <a:p>
                      <a:pPr algn="l" fontAlgn="ctr"/>
                      <a:r>
                        <a:rPr lang="en-US" sz="1800" b="1" i="0" u="none" strike="noStrike">
                          <a:solidFill>
                            <a:srgbClr val="8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800" b="1" i="0" u="none" strike="noStrike">
                          <a:solidFill>
                            <a:srgbClr val="800000"/>
                          </a:solidFill>
                          <a:effectLst/>
                          <a:latin typeface="Calibri" panose="020F0502020204030204" pitchFamily="34" charset="0"/>
                        </a:rPr>
                        <a:t>Oat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10">
                  <a:txBody>
                    <a:bodyPr/>
                    <a:lstStyle/>
                    <a:p>
                      <a:pPr algn="ctr" fontAlgn="ctr"/>
                      <a:r>
                        <a:rPr lang="en-US" sz="1800" b="1" i="0" u="none" strike="noStrike">
                          <a:solidFill>
                            <a:srgbClr val="800000"/>
                          </a:solidFill>
                          <a:effectLst/>
                          <a:latin typeface="Calibri" panose="020F0502020204030204" pitchFamily="34" charset="0"/>
                        </a:rPr>
                        <a:t>Alfalfa</a:t>
                      </a:r>
                    </a:p>
                  </a:txBody>
                  <a:tcPr marL="9525" marR="9525" marT="9525" marB="0" anchor="ctr">
                    <a:lnL>
                      <a:noFill/>
                    </a:lnL>
                    <a:lnR w="12700" cap="flat" cmpd="sng" algn="ctr">
                      <a:solidFill>
                        <a:srgbClr val="8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302046">
                <a:tc>
                  <a:txBody>
                    <a:bodyPr/>
                    <a:lstStyle/>
                    <a:p>
                      <a:pPr algn="ctr" fontAlgn="b"/>
                      <a:endParaRPr lang="en-US" sz="1800" b="1" i="0" u="none" strike="noStrike" dirty="0">
                        <a:solidFill>
                          <a:srgbClr val="800000"/>
                        </a:solidFill>
                        <a:effectLst/>
                        <a:latin typeface="Calibri" panose="020F0502020204030204" pitchFamily="34" charset="0"/>
                      </a:endParaRPr>
                    </a:p>
                  </a:txBody>
                  <a:tcPr marL="9525" marR="9525" marT="9525" marB="0" anchor="b">
                    <a:lnL w="12700" cap="flat" cmpd="sng" algn="ctr">
                      <a:solidFill>
                        <a:srgbClr val="8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US" dirty="0"/>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w="12700" cap="flat" cmpd="sng" algn="ctr">
                      <a:solidFill>
                        <a:srgbClr val="8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93957">
                <a:tc>
                  <a:txBody>
                    <a:bodyPr/>
                    <a:lstStyle/>
                    <a:p>
                      <a:pPr algn="ctr" fontAlgn="b"/>
                      <a:r>
                        <a:rPr lang="en-US" sz="1800" b="1" i="0" u="none" strike="noStrike" dirty="0">
                          <a:solidFill>
                            <a:srgbClr val="800000"/>
                          </a:solidFill>
                          <a:effectLst/>
                          <a:latin typeface="Calibri" panose="020F0502020204030204" pitchFamily="34" charset="0"/>
                        </a:rPr>
                        <a:t>Field </a:t>
                      </a:r>
                      <a:r>
                        <a:rPr lang="en-US" sz="1800" b="1" i="0" u="none" strike="noStrike" dirty="0" smtClean="0">
                          <a:solidFill>
                            <a:srgbClr val="800000"/>
                          </a:solidFill>
                          <a:effectLst/>
                          <a:latin typeface="Calibri" panose="020F0502020204030204" pitchFamily="34" charset="0"/>
                        </a:rPr>
                        <a:t>2: 3-yr </a:t>
                      </a:r>
                      <a:r>
                        <a:rPr lang="en-US" sz="1800" b="1" i="0" u="none" strike="noStrike" dirty="0">
                          <a:solidFill>
                            <a:srgbClr val="800000"/>
                          </a:solidFill>
                          <a:effectLst/>
                          <a:latin typeface="Calibri" panose="020F0502020204030204" pitchFamily="34" charset="0"/>
                        </a:rPr>
                        <a:t>rotation</a:t>
                      </a:r>
                    </a:p>
                  </a:txBody>
                  <a:tcPr marL="9525" marR="9525" marT="9525" marB="0" anchor="b">
                    <a:lnL w="12700" cap="flat" cmpd="sng" algn="ctr">
                      <a:solidFill>
                        <a:srgbClr val="8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800" b="1" i="0" u="none" strike="noStrike" dirty="0">
                          <a:solidFill>
                            <a:srgbClr val="800000"/>
                          </a:solidFill>
                          <a:effectLst/>
                          <a:latin typeface="Calibri" panose="020F0502020204030204" pitchFamily="34" charset="0"/>
                        </a:rPr>
                        <a:t>Wheat</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gridSpan="2">
                  <a:txBody>
                    <a:bodyPr/>
                    <a:lstStyle/>
                    <a:p>
                      <a:pPr algn="ctr" fontAlgn="ctr"/>
                      <a:r>
                        <a:rPr lang="en-US" sz="1800" b="1" i="0" u="none" strike="noStrike">
                          <a:solidFill>
                            <a:srgbClr val="800000"/>
                          </a:solidFill>
                          <a:effectLst/>
                          <a:latin typeface="Calibri" panose="020F0502020204030204" pitchFamily="34" charset="0"/>
                        </a:rPr>
                        <a:t>Red Clover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gridSpan="3">
                  <a:txBody>
                    <a:bodyPr/>
                    <a:lstStyle/>
                    <a:p>
                      <a:pPr algn="ctr" fontAlgn="ctr"/>
                      <a:r>
                        <a:rPr lang="en-US" sz="1800" b="1" i="0" u="none" strike="noStrike">
                          <a:solidFill>
                            <a:srgbClr val="800000"/>
                          </a:solidFill>
                          <a:effectLst/>
                          <a:latin typeface="Calibri" panose="020F0502020204030204" pitchFamily="34" charset="0"/>
                        </a:rPr>
                        <a:t>Corn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7C6"/>
                    </a:solidFill>
                  </a:tcPr>
                </a:tc>
                <a:tc hMerge="1">
                  <a:txBody>
                    <a:bodyPr/>
                    <a:lstStyle/>
                    <a:p>
                      <a:endParaRPr lang="en-US"/>
                    </a:p>
                  </a:txBody>
                  <a:tcPr/>
                </a:tc>
                <a:tc hMerge="1">
                  <a:txBody>
                    <a:bodyPr/>
                    <a:lstStyle/>
                    <a:p>
                      <a:endParaRPr lang="en-US"/>
                    </a:p>
                  </a:txBody>
                  <a:tcPr/>
                </a:tc>
                <a:tc>
                  <a:txBody>
                    <a:bodyPr/>
                    <a:lstStyle/>
                    <a:p>
                      <a:pPr algn="l" fontAlgn="ctr"/>
                      <a:r>
                        <a:rPr lang="en-US" sz="1800" b="1" i="0" u="none" strike="noStrike">
                          <a:solidFill>
                            <a:srgbClr val="8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800" b="1" i="0" u="none" strike="noStrike">
                          <a:solidFill>
                            <a:srgbClr val="800000"/>
                          </a:solidFill>
                          <a:effectLst/>
                          <a:latin typeface="Calibri" panose="020F0502020204030204" pitchFamily="34" charset="0"/>
                        </a:rPr>
                        <a:t>Soybean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hMerge="1">
                  <a:txBody>
                    <a:bodyPr/>
                    <a:lstStyle/>
                    <a:p>
                      <a:endParaRPr lang="en-US"/>
                    </a:p>
                  </a:txBody>
                  <a:tcPr/>
                </a:tc>
                <a:tc>
                  <a:txBody>
                    <a:bodyPr/>
                    <a:lstStyle/>
                    <a:p>
                      <a:pPr algn="l" fontAlgn="ctr"/>
                      <a:r>
                        <a:rPr lang="en-US" sz="1800" b="1" i="0" u="none" strike="noStrike">
                          <a:solidFill>
                            <a:srgbClr val="8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800" b="1" i="0" u="none" strike="noStrike" dirty="0" smtClean="0">
                          <a:solidFill>
                            <a:srgbClr val="800000"/>
                          </a:solidFill>
                          <a:effectLst/>
                          <a:latin typeface="Calibri" panose="020F0502020204030204" pitchFamily="34" charset="0"/>
                        </a:rPr>
                        <a:t>Oat</a:t>
                      </a:r>
                      <a:endParaRPr lang="en-US" sz="1800" b="1" i="0" u="none" strike="noStrike" dirty="0">
                        <a:solidFill>
                          <a:srgbClr val="8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algn="ctr" fontAlgn="ctr"/>
                      <a:r>
                        <a:rPr lang="en-US" sz="1800" b="1" i="0" u="none" strike="noStrike">
                          <a:solidFill>
                            <a:srgbClr val="800000"/>
                          </a:solidFill>
                          <a:effectLst/>
                          <a:latin typeface="Calibri" panose="020F0502020204030204" pitchFamily="34" charset="0"/>
                        </a:rPr>
                        <a:t>Red Clover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gridSpan="3">
                  <a:txBody>
                    <a:bodyPr/>
                    <a:lstStyle/>
                    <a:p>
                      <a:pPr algn="ctr" fontAlgn="ctr"/>
                      <a:r>
                        <a:rPr lang="en-US" sz="1800" b="1" i="0" u="none" strike="noStrike">
                          <a:solidFill>
                            <a:srgbClr val="800000"/>
                          </a:solidFill>
                          <a:effectLst/>
                          <a:latin typeface="Calibri" panose="020F0502020204030204" pitchFamily="34" charset="0"/>
                        </a:rPr>
                        <a:t>Corn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7C6"/>
                    </a:solidFill>
                  </a:tcPr>
                </a:tc>
                <a:tc hMerge="1">
                  <a:txBody>
                    <a:bodyPr/>
                    <a:lstStyle/>
                    <a:p>
                      <a:endParaRPr lang="en-US"/>
                    </a:p>
                  </a:txBody>
                  <a:tcPr/>
                </a:tc>
                <a:tc hMerge="1">
                  <a:txBody>
                    <a:bodyPr/>
                    <a:lstStyle/>
                    <a:p>
                      <a:endParaRPr lang="en-US"/>
                    </a:p>
                  </a:txBody>
                  <a:tcPr/>
                </a:tc>
                <a:tc>
                  <a:txBody>
                    <a:bodyPr/>
                    <a:lstStyle/>
                    <a:p>
                      <a:pPr algn="ctr" fontAlgn="b"/>
                      <a:r>
                        <a:rPr lang="en-US" sz="1800" b="1" i="0" u="none" strike="noStrike">
                          <a:solidFill>
                            <a:srgbClr val="800000"/>
                          </a:solidFill>
                          <a:effectLst/>
                          <a:latin typeface="Calibri" panose="020F0502020204030204" pitchFamily="34" charset="0"/>
                        </a:rPr>
                        <a:t> </a:t>
                      </a:r>
                    </a:p>
                  </a:txBody>
                  <a:tcPr marL="9525" marR="9525" marT="9525" marB="0" anchor="b">
                    <a:lnL>
                      <a:noFill/>
                    </a:lnL>
                    <a:lnR w="12700" cap="flat" cmpd="sng" algn="ctr">
                      <a:solidFill>
                        <a:srgbClr val="8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02046">
                <a:tc>
                  <a:txBody>
                    <a:bodyPr/>
                    <a:lstStyle/>
                    <a:p>
                      <a:pPr algn="ctr" fontAlgn="b"/>
                      <a:endParaRPr lang="en-US" sz="1800" b="1" i="0" u="none" strike="noStrike" dirty="0">
                        <a:solidFill>
                          <a:srgbClr val="800000"/>
                        </a:solidFill>
                        <a:effectLst/>
                        <a:latin typeface="Calibri" panose="020F0502020204030204" pitchFamily="34" charset="0"/>
                      </a:endParaRPr>
                    </a:p>
                  </a:txBody>
                  <a:tcPr marL="9525" marR="9525" marT="9525" marB="0" anchor="b">
                    <a:lnL w="12700" cap="flat" cmpd="sng" algn="ctr">
                      <a:solidFill>
                        <a:srgbClr val="8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dirty="0">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800000"/>
                        </a:solidFill>
                        <a:effectLst/>
                        <a:latin typeface="Calibri" panose="020F0502020204030204" pitchFamily="34" charset="0"/>
                      </a:endParaRPr>
                    </a:p>
                  </a:txBody>
                  <a:tcPr marL="9525" marR="9525" marT="9525" marB="0" anchor="b">
                    <a:lnL>
                      <a:noFill/>
                    </a:lnL>
                    <a:lnR w="12700" cap="flat" cmpd="sng" algn="ctr">
                      <a:solidFill>
                        <a:srgbClr val="8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93957">
                <a:tc>
                  <a:txBody>
                    <a:bodyPr/>
                    <a:lstStyle/>
                    <a:p>
                      <a:pPr algn="ctr" fontAlgn="b"/>
                      <a:r>
                        <a:rPr lang="en-US" sz="1800" b="1" i="0" u="none" strike="noStrike" dirty="0">
                          <a:solidFill>
                            <a:srgbClr val="800000"/>
                          </a:solidFill>
                          <a:effectLst/>
                          <a:latin typeface="Calibri" panose="020F0502020204030204" pitchFamily="34" charset="0"/>
                        </a:rPr>
                        <a:t>Field </a:t>
                      </a:r>
                      <a:r>
                        <a:rPr lang="en-US" sz="1800" b="1" i="0" u="none" strike="noStrike" dirty="0" smtClean="0">
                          <a:solidFill>
                            <a:srgbClr val="800000"/>
                          </a:solidFill>
                          <a:effectLst/>
                          <a:latin typeface="Calibri" panose="020F0502020204030204" pitchFamily="34" charset="0"/>
                        </a:rPr>
                        <a:t>3: </a:t>
                      </a:r>
                      <a:r>
                        <a:rPr lang="en-US" sz="1800" b="1" i="0" u="none" strike="noStrike" dirty="0">
                          <a:solidFill>
                            <a:srgbClr val="800000"/>
                          </a:solidFill>
                          <a:effectLst/>
                          <a:latin typeface="Calibri" panose="020F0502020204030204" pitchFamily="34" charset="0"/>
                        </a:rPr>
                        <a:t>3-yr rotation</a:t>
                      </a:r>
                    </a:p>
                  </a:txBody>
                  <a:tcPr marL="9525" marR="9525" marT="9525" marB="0" anchor="b">
                    <a:lnL w="12700" cap="flat" cmpd="sng" algn="ctr">
                      <a:solidFill>
                        <a:srgbClr val="8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0000"/>
                      </a:solidFill>
                      <a:prstDash val="solid"/>
                      <a:round/>
                      <a:headEnd type="none" w="med" len="med"/>
                      <a:tailEnd type="none" w="med" len="med"/>
                    </a:lnB>
                  </a:tcPr>
                </a:tc>
                <a:tc gridSpan="4">
                  <a:txBody>
                    <a:bodyPr/>
                    <a:lstStyle/>
                    <a:p>
                      <a:pPr algn="ctr" fontAlgn="ctr"/>
                      <a:r>
                        <a:rPr lang="en-US" sz="1800" b="1" i="0" u="none" strike="noStrike" dirty="0">
                          <a:solidFill>
                            <a:srgbClr val="800000"/>
                          </a:solidFill>
                          <a:effectLst/>
                          <a:latin typeface="Calibri" panose="020F0502020204030204" pitchFamily="34" charset="0"/>
                        </a:rPr>
                        <a:t>Soybean</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FCD5B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800" b="1" i="0" u="none" strike="noStrike" dirty="0">
                          <a:solidFill>
                            <a:srgbClr val="8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800000"/>
                      </a:solidFill>
                      <a:prstDash val="solid"/>
                      <a:round/>
                      <a:headEnd type="none" w="med" len="med"/>
                      <a:tailEnd type="none" w="med" len="med"/>
                    </a:lnB>
                  </a:tcPr>
                </a:tc>
                <a:tc gridSpan="2">
                  <a:txBody>
                    <a:bodyPr/>
                    <a:lstStyle/>
                    <a:p>
                      <a:pPr algn="ctr" fontAlgn="ctr"/>
                      <a:r>
                        <a:rPr lang="en-US" sz="1800" b="1" i="0" u="none" strike="noStrike" dirty="0">
                          <a:solidFill>
                            <a:srgbClr val="800000"/>
                          </a:solidFill>
                          <a:effectLst/>
                          <a:latin typeface="Calibri" panose="020F0502020204030204" pitchFamily="34" charset="0"/>
                        </a:rPr>
                        <a:t>Barley</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algn="ctr" fontAlgn="ctr"/>
                      <a:r>
                        <a:rPr lang="en-US" sz="1800" b="1" i="0" u="none" strike="noStrike" dirty="0">
                          <a:solidFill>
                            <a:srgbClr val="800000"/>
                          </a:solidFill>
                          <a:effectLst/>
                          <a:latin typeface="Calibri" panose="020F0502020204030204" pitchFamily="34" charset="0"/>
                        </a:rPr>
                        <a:t>Red Clover</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E6B8B7"/>
                    </a:solidFill>
                  </a:tcPr>
                </a:tc>
                <a:tc hMerge="1">
                  <a:txBody>
                    <a:bodyPr/>
                    <a:lstStyle/>
                    <a:p>
                      <a:endParaRPr lang="en-US"/>
                    </a:p>
                  </a:txBody>
                  <a:tcPr/>
                </a:tc>
                <a:tc gridSpan="3">
                  <a:txBody>
                    <a:bodyPr/>
                    <a:lstStyle/>
                    <a:p>
                      <a:pPr algn="ctr" fontAlgn="ctr"/>
                      <a:r>
                        <a:rPr lang="en-US" sz="1800" b="1" i="0" u="none" strike="noStrike" dirty="0">
                          <a:solidFill>
                            <a:srgbClr val="800000"/>
                          </a:solidFill>
                          <a:effectLst/>
                          <a:latin typeface="Calibri" panose="020F0502020204030204" pitchFamily="34" charset="0"/>
                        </a:rPr>
                        <a:t>Corn</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FEF7C6"/>
                    </a:solidFill>
                  </a:tcPr>
                </a:tc>
                <a:tc hMerge="1">
                  <a:txBody>
                    <a:bodyPr/>
                    <a:lstStyle/>
                    <a:p>
                      <a:endParaRPr lang="en-US"/>
                    </a:p>
                  </a:txBody>
                  <a:tcPr/>
                </a:tc>
                <a:tc hMerge="1">
                  <a:txBody>
                    <a:bodyPr/>
                    <a:lstStyle/>
                    <a:p>
                      <a:endParaRPr lang="en-US"/>
                    </a:p>
                  </a:txBody>
                  <a:tcPr/>
                </a:tc>
                <a:tc>
                  <a:txBody>
                    <a:bodyPr/>
                    <a:lstStyle/>
                    <a:p>
                      <a:pPr algn="l" fontAlgn="ctr"/>
                      <a:r>
                        <a:rPr lang="en-US" sz="1800" b="1" i="0" u="none" strike="noStrike" dirty="0">
                          <a:solidFill>
                            <a:srgbClr val="8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800000"/>
                      </a:solidFill>
                      <a:prstDash val="solid"/>
                      <a:round/>
                      <a:headEnd type="none" w="med" len="med"/>
                      <a:tailEnd type="none" w="med" len="med"/>
                    </a:lnB>
                  </a:tcPr>
                </a:tc>
                <a:tc gridSpan="3">
                  <a:txBody>
                    <a:bodyPr/>
                    <a:lstStyle/>
                    <a:p>
                      <a:pPr algn="ctr" fontAlgn="ctr"/>
                      <a:r>
                        <a:rPr lang="en-US" sz="1800" b="1" i="0" u="none" strike="noStrike" dirty="0">
                          <a:solidFill>
                            <a:srgbClr val="800000"/>
                          </a:solidFill>
                          <a:effectLst/>
                          <a:latin typeface="Calibri" panose="020F0502020204030204" pitchFamily="34" charset="0"/>
                        </a:rPr>
                        <a:t>Soybean</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FCD5B4"/>
                    </a:solidFill>
                  </a:tcPr>
                </a:tc>
                <a:tc hMerge="1">
                  <a:txBody>
                    <a:bodyPr/>
                    <a:lstStyle/>
                    <a:p>
                      <a:endParaRPr lang="en-US"/>
                    </a:p>
                  </a:txBody>
                  <a:tcPr/>
                </a:tc>
                <a:tc hMerge="1">
                  <a:txBody>
                    <a:bodyPr/>
                    <a:lstStyle/>
                    <a:p>
                      <a:endParaRPr lang="en-US"/>
                    </a:p>
                  </a:txBody>
                  <a:tcPr/>
                </a:tc>
                <a:tc>
                  <a:txBody>
                    <a:bodyPr/>
                    <a:lstStyle/>
                    <a:p>
                      <a:pPr algn="l" fontAlgn="ctr"/>
                      <a:r>
                        <a:rPr lang="en-US" sz="1800" b="1" i="0" u="none" strike="noStrike" dirty="0">
                          <a:solidFill>
                            <a:srgbClr val="8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800000"/>
                      </a:solidFill>
                      <a:prstDash val="solid"/>
                      <a:round/>
                      <a:headEnd type="none" w="med" len="med"/>
                      <a:tailEnd type="none" w="med" len="med"/>
                    </a:lnB>
                  </a:tcPr>
                </a:tc>
                <a:tc gridSpan="2">
                  <a:txBody>
                    <a:bodyPr/>
                    <a:lstStyle/>
                    <a:p>
                      <a:pPr algn="ctr" fontAlgn="ctr"/>
                      <a:r>
                        <a:rPr lang="en-US" sz="1800" b="1" i="0" u="none" strike="noStrike" dirty="0" smtClean="0">
                          <a:solidFill>
                            <a:srgbClr val="800000"/>
                          </a:solidFill>
                          <a:effectLst/>
                          <a:latin typeface="Calibri" panose="020F0502020204030204" pitchFamily="34" charset="0"/>
                        </a:rPr>
                        <a:t>Wheat</a:t>
                      </a:r>
                      <a:endParaRPr lang="en-US" sz="1800" b="1" i="0" u="none" strike="noStrike" dirty="0">
                        <a:solidFill>
                          <a:srgbClr val="8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algn="ctr" fontAlgn="ctr"/>
                      <a:r>
                        <a:rPr lang="en-US" sz="1800" b="1" i="0" u="none" strike="noStrike" dirty="0">
                          <a:solidFill>
                            <a:srgbClr val="800000"/>
                          </a:solidFill>
                          <a:effectLst/>
                          <a:latin typeface="Calibri" panose="020F0502020204030204" pitchFamily="34" charset="0"/>
                        </a:rPr>
                        <a:t>Red Clover</a:t>
                      </a:r>
                    </a:p>
                  </a:txBody>
                  <a:tcPr marL="9525" marR="9525" marT="9525" marB="0" anchor="ctr">
                    <a:lnL>
                      <a:noFill/>
                    </a:lnL>
                    <a:lnR w="12700" cap="flat" cmpd="sng" algn="ctr">
                      <a:solidFill>
                        <a:srgbClr val="8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E6B8B7"/>
                    </a:solidFill>
                  </a:tcPr>
                </a:tc>
                <a:tc hMerge="1">
                  <a:txBody>
                    <a:bodyPr/>
                    <a:lstStyle/>
                    <a:p>
                      <a:endParaRPr lang="en-US"/>
                    </a:p>
                  </a:txBody>
                  <a:tcPr/>
                </a:tc>
                <a:extLst>
                  <a:ext uri="{0D108BD9-81ED-4DB2-BD59-A6C34878D82A}">
                    <a16:rowId xmlns="" xmlns:a16="http://schemas.microsoft.com/office/drawing/2014/main" val="10006"/>
                  </a:ext>
                </a:extLst>
              </a:tr>
            </a:tbl>
          </a:graphicData>
        </a:graphic>
      </p:graphicFrame>
      <p:sp>
        <p:nvSpPr>
          <p:cNvPr id="6" name="Title 1"/>
          <p:cNvSpPr>
            <a:spLocks noGrp="1"/>
          </p:cNvSpPr>
          <p:nvPr>
            <p:ph type="title"/>
            <p:custDataLst>
              <p:tags r:id="rId3"/>
            </p:custDataLst>
          </p:nvPr>
        </p:nvSpPr>
        <p:spPr>
          <a:xfrm>
            <a:off x="457200" y="274638"/>
            <a:ext cx="8229600" cy="1143000"/>
          </a:xfrm>
        </p:spPr>
        <p:txBody>
          <a:bodyPr/>
          <a:lstStyle/>
          <a:p>
            <a:r>
              <a:rPr lang="en-US" dirty="0" smtClean="0"/>
              <a:t>Rotations – Farm Scale</a:t>
            </a:r>
            <a:endParaRPr lang="en-US" dirty="0"/>
          </a:p>
        </p:txBody>
      </p:sp>
      <p:sp>
        <p:nvSpPr>
          <p:cNvPr id="7" name="TextBox 6"/>
          <p:cNvSpPr txBox="1"/>
          <p:nvPr>
            <p:custDataLst>
              <p:tags r:id="rId4"/>
            </p:custDataLst>
          </p:nvPr>
        </p:nvSpPr>
        <p:spPr>
          <a:xfrm>
            <a:off x="457200" y="4953000"/>
            <a:ext cx="82296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rgbClr val="800000"/>
                </a:solidFill>
              </a:rPr>
              <a:t>Different rotations for different fields</a:t>
            </a:r>
          </a:p>
          <a:p>
            <a:pPr marL="457200" indent="-457200">
              <a:buFont typeface="Arial" panose="020B0604020202020204" pitchFamily="34" charset="0"/>
              <a:buChar char="•"/>
            </a:pPr>
            <a:r>
              <a:rPr lang="en-US" sz="3200" dirty="0" smtClean="0">
                <a:solidFill>
                  <a:srgbClr val="800000"/>
                </a:solidFill>
              </a:rPr>
              <a:t>Rotations are staggered</a:t>
            </a:r>
            <a:endParaRPr lang="en-US" sz="3200" dirty="0">
              <a:solidFill>
                <a:srgbClr val="800000"/>
              </a:solidFill>
            </a:endParaRPr>
          </a:p>
        </p:txBody>
      </p:sp>
    </p:spTree>
    <p:custDataLst>
      <p:tags r:id="rId1"/>
    </p:custDataLst>
    <p:extLst>
      <p:ext uri="{BB962C8B-B14F-4D97-AF65-F5344CB8AC3E}">
        <p14:creationId xmlns:p14="http://schemas.microsoft.com/office/powerpoint/2010/main" val="2682342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Arrow 3"/>
          <p:cNvSpPr/>
          <p:nvPr>
            <p:custDataLst>
              <p:tags r:id="rId2"/>
            </p:custDataLst>
          </p:nvPr>
        </p:nvSpPr>
        <p:spPr>
          <a:xfrm rot="5400000">
            <a:off x="3624545" y="1154842"/>
            <a:ext cx="2057400" cy="8586916"/>
          </a:xfrm>
          <a:prstGeom prst="upArrow">
            <a:avLst/>
          </a:prstGeom>
          <a:solidFill>
            <a:srgbClr val="800000"/>
          </a:solidFill>
          <a:ln>
            <a:solidFill>
              <a:srgbClr val="800000"/>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Diagram 5"/>
          <p:cNvGraphicFramePr/>
          <p:nvPr>
            <p:custDataLst>
              <p:tags r:id="rId3"/>
            </p:custDataLst>
            <p:extLst>
              <p:ext uri="{D42A27DB-BD31-4B8C-83A1-F6EECF244321}">
                <p14:modId xmlns:p14="http://schemas.microsoft.com/office/powerpoint/2010/main" val="3106730174"/>
              </p:ext>
            </p:extLst>
          </p:nvPr>
        </p:nvGraphicFramePr>
        <p:xfrm>
          <a:off x="199504" y="1456027"/>
          <a:ext cx="2898648" cy="279511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Diagram 6"/>
          <p:cNvGraphicFramePr/>
          <p:nvPr>
            <p:custDataLst>
              <p:tags r:id="rId4"/>
            </p:custDataLst>
            <p:extLst>
              <p:ext uri="{D42A27DB-BD31-4B8C-83A1-F6EECF244321}">
                <p14:modId xmlns:p14="http://schemas.microsoft.com/office/powerpoint/2010/main" val="583588123"/>
              </p:ext>
            </p:extLst>
          </p:nvPr>
        </p:nvGraphicFramePr>
        <p:xfrm>
          <a:off x="3122676" y="1456026"/>
          <a:ext cx="2898648" cy="279511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8" name="Diagram 7"/>
          <p:cNvGraphicFramePr/>
          <p:nvPr>
            <p:custDataLst>
              <p:tags r:id="rId5"/>
            </p:custDataLst>
            <p:extLst>
              <p:ext uri="{D42A27DB-BD31-4B8C-83A1-F6EECF244321}">
                <p14:modId xmlns:p14="http://schemas.microsoft.com/office/powerpoint/2010/main" val="3692133321"/>
              </p:ext>
            </p:extLst>
          </p:nvPr>
        </p:nvGraphicFramePr>
        <p:xfrm>
          <a:off x="6051103" y="1456026"/>
          <a:ext cx="2895600" cy="2795117"/>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9" name="TextBox 8"/>
          <p:cNvSpPr txBox="1"/>
          <p:nvPr>
            <p:custDataLst>
              <p:tags r:id="rId6"/>
            </p:custDataLst>
          </p:nvPr>
        </p:nvSpPr>
        <p:spPr>
          <a:xfrm>
            <a:off x="1305910" y="5125134"/>
            <a:ext cx="6022483" cy="646331"/>
          </a:xfrm>
          <a:prstGeom prst="rect">
            <a:avLst/>
          </a:prstGeom>
          <a:noFill/>
        </p:spPr>
        <p:txBody>
          <a:bodyPr wrap="none" rtlCol="0">
            <a:spAutoFit/>
          </a:bodyPr>
          <a:lstStyle/>
          <a:p>
            <a:r>
              <a:rPr lang="en-US" sz="3600" b="1" dirty="0" smtClean="0">
                <a:solidFill>
                  <a:srgbClr val="F9E695"/>
                </a:solidFill>
              </a:rPr>
              <a:t>ROTATION BENEFITS INCREASE</a:t>
            </a:r>
            <a:endParaRPr lang="en-US" sz="3600" b="1" dirty="0">
              <a:solidFill>
                <a:srgbClr val="F9E695"/>
              </a:solidFill>
            </a:endParaRPr>
          </a:p>
        </p:txBody>
      </p:sp>
      <p:sp>
        <p:nvSpPr>
          <p:cNvPr id="3" name="TextBox 2"/>
          <p:cNvSpPr txBox="1"/>
          <p:nvPr>
            <p:custDataLst>
              <p:tags r:id="rId7"/>
            </p:custDataLst>
          </p:nvPr>
        </p:nvSpPr>
        <p:spPr>
          <a:xfrm>
            <a:off x="1029652" y="413578"/>
            <a:ext cx="1238352" cy="954107"/>
          </a:xfrm>
          <a:prstGeom prst="rect">
            <a:avLst/>
          </a:prstGeom>
          <a:noFill/>
        </p:spPr>
        <p:txBody>
          <a:bodyPr wrap="none" rtlCol="0">
            <a:spAutoFit/>
          </a:bodyPr>
          <a:lstStyle/>
          <a:p>
            <a:r>
              <a:rPr lang="en-US" sz="2800" dirty="0" smtClean="0">
                <a:solidFill>
                  <a:srgbClr val="800000"/>
                </a:solidFill>
              </a:rPr>
              <a:t>2 crops</a:t>
            </a:r>
          </a:p>
          <a:p>
            <a:r>
              <a:rPr lang="en-US" sz="2800" dirty="0" smtClean="0">
                <a:solidFill>
                  <a:srgbClr val="800000"/>
                </a:solidFill>
              </a:rPr>
              <a:t>2 years</a:t>
            </a:r>
            <a:endParaRPr lang="en-US" sz="2800" dirty="0">
              <a:solidFill>
                <a:srgbClr val="800000"/>
              </a:solidFill>
            </a:endParaRPr>
          </a:p>
        </p:txBody>
      </p:sp>
      <p:sp>
        <p:nvSpPr>
          <p:cNvPr id="10" name="TextBox 9"/>
          <p:cNvSpPr txBox="1"/>
          <p:nvPr>
            <p:custDataLst>
              <p:tags r:id="rId8"/>
            </p:custDataLst>
          </p:nvPr>
        </p:nvSpPr>
        <p:spPr>
          <a:xfrm>
            <a:off x="3952824" y="413578"/>
            <a:ext cx="1238352" cy="954107"/>
          </a:xfrm>
          <a:prstGeom prst="rect">
            <a:avLst/>
          </a:prstGeom>
          <a:noFill/>
        </p:spPr>
        <p:txBody>
          <a:bodyPr wrap="none" rtlCol="0">
            <a:spAutoFit/>
          </a:bodyPr>
          <a:lstStyle/>
          <a:p>
            <a:r>
              <a:rPr lang="en-US" sz="2800" dirty="0">
                <a:solidFill>
                  <a:srgbClr val="800000"/>
                </a:solidFill>
              </a:rPr>
              <a:t>3</a:t>
            </a:r>
            <a:r>
              <a:rPr lang="en-US" sz="2800" dirty="0" smtClean="0">
                <a:solidFill>
                  <a:srgbClr val="800000"/>
                </a:solidFill>
              </a:rPr>
              <a:t> crops</a:t>
            </a:r>
          </a:p>
          <a:p>
            <a:r>
              <a:rPr lang="en-US" sz="2800" dirty="0">
                <a:solidFill>
                  <a:srgbClr val="800000"/>
                </a:solidFill>
              </a:rPr>
              <a:t>3</a:t>
            </a:r>
            <a:r>
              <a:rPr lang="en-US" sz="2800" dirty="0" smtClean="0">
                <a:solidFill>
                  <a:srgbClr val="800000"/>
                </a:solidFill>
              </a:rPr>
              <a:t> years</a:t>
            </a:r>
            <a:endParaRPr lang="en-US" sz="2800" dirty="0">
              <a:solidFill>
                <a:srgbClr val="800000"/>
              </a:solidFill>
            </a:endParaRPr>
          </a:p>
        </p:txBody>
      </p:sp>
      <p:sp>
        <p:nvSpPr>
          <p:cNvPr id="11" name="TextBox 10"/>
          <p:cNvSpPr txBox="1"/>
          <p:nvPr>
            <p:custDataLst>
              <p:tags r:id="rId9"/>
            </p:custDataLst>
          </p:nvPr>
        </p:nvSpPr>
        <p:spPr>
          <a:xfrm>
            <a:off x="6879727" y="413578"/>
            <a:ext cx="1238352" cy="954107"/>
          </a:xfrm>
          <a:prstGeom prst="rect">
            <a:avLst/>
          </a:prstGeom>
          <a:noFill/>
        </p:spPr>
        <p:txBody>
          <a:bodyPr wrap="none" rtlCol="0">
            <a:spAutoFit/>
          </a:bodyPr>
          <a:lstStyle/>
          <a:p>
            <a:r>
              <a:rPr lang="en-US" sz="2800" dirty="0">
                <a:solidFill>
                  <a:srgbClr val="800000"/>
                </a:solidFill>
              </a:rPr>
              <a:t>4</a:t>
            </a:r>
            <a:r>
              <a:rPr lang="en-US" sz="2800" dirty="0" smtClean="0">
                <a:solidFill>
                  <a:srgbClr val="800000"/>
                </a:solidFill>
              </a:rPr>
              <a:t> crops</a:t>
            </a:r>
          </a:p>
          <a:p>
            <a:r>
              <a:rPr lang="en-US" sz="2800" dirty="0">
                <a:solidFill>
                  <a:srgbClr val="800000"/>
                </a:solidFill>
              </a:rPr>
              <a:t>5</a:t>
            </a:r>
            <a:r>
              <a:rPr lang="en-US" sz="2800" dirty="0" smtClean="0">
                <a:solidFill>
                  <a:srgbClr val="800000"/>
                </a:solidFill>
              </a:rPr>
              <a:t> years</a:t>
            </a:r>
            <a:endParaRPr lang="en-US" sz="2800" dirty="0">
              <a:solidFill>
                <a:srgbClr val="800000"/>
              </a:solidFill>
            </a:endParaRPr>
          </a:p>
        </p:txBody>
      </p:sp>
    </p:spTree>
    <p:custDataLst>
      <p:tags r:id="rId1"/>
    </p:custDataLst>
    <p:extLst>
      <p:ext uri="{BB962C8B-B14F-4D97-AF65-F5344CB8AC3E}">
        <p14:creationId xmlns:p14="http://schemas.microsoft.com/office/powerpoint/2010/main" val="11373302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Resources</a:t>
            </a:r>
            <a:endParaRPr lang="en-US" dirty="0"/>
          </a:p>
        </p:txBody>
      </p:sp>
      <p:sp>
        <p:nvSpPr>
          <p:cNvPr id="3" name="Content Placeholder 2"/>
          <p:cNvSpPr>
            <a:spLocks noGrp="1"/>
          </p:cNvSpPr>
          <p:nvPr>
            <p:ph idx="1"/>
            <p:custDataLst>
              <p:tags r:id="rId3"/>
            </p:custDataLst>
          </p:nvPr>
        </p:nvSpPr>
        <p:spPr>
          <a:xfrm>
            <a:off x="457200" y="1600200"/>
            <a:ext cx="8229600" cy="4525963"/>
          </a:xfrm>
        </p:spPr>
        <p:txBody>
          <a:bodyPr/>
          <a:lstStyle/>
          <a:p>
            <a:r>
              <a:rPr lang="en-US" dirty="0">
                <a:hlinkClick r:id="rId6"/>
              </a:rPr>
              <a:t>Pioneering Illinois farmer recounts transition to </a:t>
            </a:r>
            <a:r>
              <a:rPr lang="en-US" dirty="0" smtClean="0">
                <a:hlinkClick r:id="rId6"/>
              </a:rPr>
              <a:t>organic – Rodale</a:t>
            </a:r>
            <a:endParaRPr lang="en-US" dirty="0" smtClean="0"/>
          </a:p>
          <a:p>
            <a:r>
              <a:rPr lang="en-US" dirty="0" smtClean="0">
                <a:hlinkClick r:id="rId7"/>
              </a:rPr>
              <a:t>Tipsheet</a:t>
            </a:r>
            <a:r>
              <a:rPr lang="en-US" dirty="0">
                <a:hlinkClick r:id="rId7"/>
              </a:rPr>
              <a:t>: Crop Rotation in </a:t>
            </a:r>
            <a:r>
              <a:rPr lang="en-US" dirty="0" smtClean="0">
                <a:hlinkClick r:id="rId7"/>
              </a:rPr>
              <a:t>Organic </a:t>
            </a:r>
            <a:r>
              <a:rPr lang="en-US" dirty="0">
                <a:hlinkClick r:id="rId7"/>
              </a:rPr>
              <a:t>Farming </a:t>
            </a:r>
            <a:r>
              <a:rPr lang="en-US" dirty="0" smtClean="0">
                <a:hlinkClick r:id="rId7"/>
              </a:rPr>
              <a:t>Systems – ATTRA </a:t>
            </a:r>
            <a:endParaRPr lang="en-US" dirty="0" smtClean="0"/>
          </a:p>
          <a:p>
            <a:r>
              <a:rPr lang="en-US" dirty="0" smtClean="0">
                <a:hlinkClick r:id="rId8"/>
              </a:rPr>
              <a:t>Crop </a:t>
            </a:r>
            <a:r>
              <a:rPr lang="en-US" dirty="0">
                <a:hlinkClick r:id="rId8"/>
              </a:rPr>
              <a:t>Rotation on Organic </a:t>
            </a:r>
            <a:r>
              <a:rPr lang="en-US" dirty="0" smtClean="0">
                <a:hlinkClick r:id="rId8"/>
              </a:rPr>
              <a:t>Farms – SARE</a:t>
            </a:r>
            <a:endParaRPr lang="en-US" dirty="0" smtClean="0"/>
          </a:p>
          <a:p>
            <a:r>
              <a:rPr lang="en-US" dirty="0" smtClean="0">
                <a:hlinkClick r:id="rId9"/>
              </a:rPr>
              <a:t>Risk Management for Organic Producers – Rotation</a:t>
            </a:r>
            <a:endParaRPr lang="en-US" dirty="0"/>
          </a:p>
        </p:txBody>
      </p:sp>
    </p:spTree>
    <p:custDataLst>
      <p:tags r:id="rId1"/>
    </p:custDataLst>
    <p:extLst>
      <p:ext uri="{BB962C8B-B14F-4D97-AF65-F5344CB8AC3E}">
        <p14:creationId xmlns:p14="http://schemas.microsoft.com/office/powerpoint/2010/main" val="40199949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Rotation</a:t>
            </a:r>
            <a:endParaRPr lang="en-US" dirty="0"/>
          </a:p>
        </p:txBody>
      </p:sp>
      <p:sp>
        <p:nvSpPr>
          <p:cNvPr id="3" name="Content Placeholder 2"/>
          <p:cNvSpPr>
            <a:spLocks noGrp="1"/>
          </p:cNvSpPr>
          <p:nvPr>
            <p:ph idx="1"/>
            <p:custDataLst>
              <p:tags r:id="rId3"/>
            </p:custDataLst>
          </p:nvPr>
        </p:nvSpPr>
        <p:spPr>
          <a:xfrm>
            <a:off x="381000" y="1828800"/>
            <a:ext cx="4191000" cy="4038600"/>
          </a:xfrm>
        </p:spPr>
        <p:txBody>
          <a:bodyPr>
            <a:noAutofit/>
          </a:bodyPr>
          <a:lstStyle/>
          <a:p>
            <a:pPr marL="571500" indent="-571500">
              <a:buFont typeface="+mj-lt"/>
              <a:buAutoNum type="romanUcPeriod"/>
            </a:pPr>
            <a:r>
              <a:rPr lang="en-US" sz="3600" dirty="0" smtClean="0">
                <a:solidFill>
                  <a:schemeClr val="bg1">
                    <a:lumMod val="50000"/>
                  </a:schemeClr>
                </a:solidFill>
              </a:rPr>
              <a:t>Definition</a:t>
            </a:r>
          </a:p>
          <a:p>
            <a:pPr marL="571500" indent="-571500">
              <a:buFont typeface="+mj-lt"/>
              <a:buAutoNum type="romanUcPeriod"/>
            </a:pPr>
            <a:r>
              <a:rPr lang="en-US" sz="3600" dirty="0" smtClean="0">
                <a:solidFill>
                  <a:schemeClr val="bg1">
                    <a:lumMod val="50000"/>
                  </a:schemeClr>
                </a:solidFill>
              </a:rPr>
              <a:t>Benefits</a:t>
            </a:r>
          </a:p>
          <a:p>
            <a:pPr marL="571500" indent="-571500">
              <a:buFont typeface="+mj-lt"/>
              <a:buAutoNum type="romanUcPeriod"/>
            </a:pPr>
            <a:r>
              <a:rPr lang="en-US" sz="3600" dirty="0" smtClean="0">
                <a:solidFill>
                  <a:schemeClr val="bg1">
                    <a:lumMod val="50000"/>
                  </a:schemeClr>
                </a:solidFill>
              </a:rPr>
              <a:t>NOP Standards</a:t>
            </a:r>
          </a:p>
          <a:p>
            <a:pPr marL="571500" indent="-571500">
              <a:buFont typeface="+mj-lt"/>
              <a:buAutoNum type="romanUcPeriod"/>
            </a:pPr>
            <a:r>
              <a:rPr lang="en-US" sz="3600" dirty="0" smtClean="0">
                <a:solidFill>
                  <a:schemeClr val="bg1">
                    <a:lumMod val="50000"/>
                  </a:schemeClr>
                </a:solidFill>
              </a:rPr>
              <a:t>Planning </a:t>
            </a:r>
          </a:p>
          <a:p>
            <a:pPr marL="571500" indent="-571500">
              <a:buFont typeface="+mj-lt"/>
              <a:buAutoNum type="romanUcPeriod"/>
            </a:pPr>
            <a:r>
              <a:rPr lang="en-US" sz="3600" dirty="0" smtClean="0">
                <a:solidFill>
                  <a:schemeClr val="bg1">
                    <a:lumMod val="50000"/>
                  </a:schemeClr>
                </a:solidFill>
              </a:rPr>
              <a:t>Examples</a:t>
            </a:r>
          </a:p>
        </p:txBody>
      </p:sp>
      <p:graphicFrame>
        <p:nvGraphicFramePr>
          <p:cNvPr id="5" name="Diagram 4"/>
          <p:cNvGraphicFramePr/>
          <p:nvPr>
            <p:custDataLst>
              <p:tags r:id="rId4"/>
            </p:custDataLst>
            <p:extLst/>
          </p:nvPr>
        </p:nvGraphicFramePr>
        <p:xfrm>
          <a:off x="4876800" y="1787237"/>
          <a:ext cx="3962400" cy="386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24626853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999401_10201650411613175_475629337_n (1).jpg"/>
          <p:cNvPicPr>
            <a:picLocks noChangeAspect="1"/>
          </p:cNvPicPr>
          <p:nvPr/>
        </p:nvPicPr>
        <p:blipFill>
          <a:blip r:embed="rId6">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12" name="Content Placeholder 2"/>
          <p:cNvSpPr>
            <a:spLocks noGrp="1"/>
          </p:cNvSpPr>
          <p:nvPr>
            <p:ph idx="1"/>
            <p:custDataLst>
              <p:tags r:id="rId2"/>
            </p:custDataLst>
          </p:nvPr>
        </p:nvSpPr>
        <p:spPr>
          <a:xfrm>
            <a:off x="457199" y="2506393"/>
            <a:ext cx="8229600" cy="3358302"/>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pic>
        <p:nvPicPr>
          <p:cNvPr id="13" name="Picture 2" descr="http://nifa.usda.gov/sites/default/files/resource/Powerpt_usda_nifa_centered_rgb_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7460" y="4692838"/>
            <a:ext cx="4069080" cy="1673352"/>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custDataLst>
              <p:tags r:id="rId3"/>
            </p:custDataLst>
          </p:nvPr>
        </p:nvSpPr>
        <p:spPr>
          <a:xfrm>
            <a:off x="217004" y="9685"/>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Tree>
    <p:custDataLst>
      <p:tags r:id="rId1"/>
    </p:custDataLst>
    <p:extLst>
      <p:ext uri="{BB962C8B-B14F-4D97-AF65-F5344CB8AC3E}">
        <p14:creationId xmlns:p14="http://schemas.microsoft.com/office/powerpoint/2010/main" val="35039445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References</a:t>
            </a:r>
            <a:endParaRPr lang="en-US" dirty="0"/>
          </a:p>
        </p:txBody>
      </p:sp>
      <p:sp>
        <p:nvSpPr>
          <p:cNvPr id="3" name="Content Placeholder 2"/>
          <p:cNvSpPr>
            <a:spLocks noGrp="1"/>
          </p:cNvSpPr>
          <p:nvPr>
            <p:ph idx="1"/>
            <p:custDataLst>
              <p:tags r:id="rId3"/>
            </p:custDataLst>
          </p:nvPr>
        </p:nvSpPr>
        <p:spPr>
          <a:xfrm>
            <a:off x="457200" y="1600200"/>
            <a:ext cx="8229600" cy="4525963"/>
          </a:xfrm>
        </p:spPr>
        <p:txBody>
          <a:bodyPr>
            <a:normAutofit fontScale="55000" lnSpcReduction="20000"/>
          </a:bodyPr>
          <a:lstStyle/>
          <a:p>
            <a:r>
              <a:rPr lang="en-US" dirty="0"/>
              <a:t>Chen, S.Y., C.C. </a:t>
            </a:r>
            <a:r>
              <a:rPr lang="en-US" dirty="0" err="1"/>
              <a:t>Sheaffer</a:t>
            </a:r>
            <a:r>
              <a:rPr lang="en-US" dirty="0"/>
              <a:t>, D.L. Wyse, P. Nickel, and H. </a:t>
            </a:r>
            <a:r>
              <a:rPr lang="en-US" dirty="0" err="1"/>
              <a:t>Kandel</a:t>
            </a:r>
            <a:r>
              <a:rPr lang="en-US" dirty="0"/>
              <a:t>.  2012.  Plant-parasitic Nematode Communities and Their Associations with Soil Factors in Organically Farmed Fields in Minnesota. J </a:t>
            </a:r>
            <a:r>
              <a:rPr lang="en-US" dirty="0" err="1"/>
              <a:t>Nematol</a:t>
            </a:r>
            <a:r>
              <a:rPr lang="en-US" dirty="0"/>
              <a:t>. 44:361-369</a:t>
            </a:r>
            <a:r>
              <a:rPr lang="en-US" dirty="0" smtClean="0"/>
              <a:t>.</a:t>
            </a:r>
            <a:endParaRPr lang="en-US" dirty="0"/>
          </a:p>
          <a:p>
            <a:r>
              <a:rPr lang="en-US" dirty="0" err="1"/>
              <a:t>Kuratomi</a:t>
            </a:r>
            <a:r>
              <a:rPr lang="en-US" dirty="0"/>
              <a:t>, M., D. Allan, and E. </a:t>
            </a:r>
            <a:r>
              <a:rPr lang="en-US" dirty="0" err="1"/>
              <a:t>Dyck</a:t>
            </a:r>
            <a:r>
              <a:rPr lang="en-US" dirty="0"/>
              <a:t>. 2004. Long term effects of crop management: Soil quality. Results from VICMS study at the Southwest Research and Outreach Center in </a:t>
            </a:r>
            <a:r>
              <a:rPr lang="en-US" dirty="0" err="1"/>
              <a:t>Lamberton</a:t>
            </a:r>
            <a:r>
              <a:rPr lang="en-US" dirty="0"/>
              <a:t>, Minnesota.  </a:t>
            </a:r>
            <a:r>
              <a:rPr lang="en-US" u="sng" dirty="0">
                <a:hlinkClick r:id="rId5"/>
              </a:rPr>
              <a:t>http://greenlandsbluewaters.net/Long_term_soil_quality.pdf</a:t>
            </a:r>
            <a:r>
              <a:rPr lang="en-US" dirty="0"/>
              <a:t> </a:t>
            </a:r>
          </a:p>
          <a:p>
            <a:r>
              <a:rPr lang="en-US" dirty="0"/>
              <a:t>Larsen, D.  2015.  Small grains offer many benefits in crop rotation.  Midwest Organic and Sustainable Education Service.  </a:t>
            </a:r>
            <a:r>
              <a:rPr lang="en-US" u="sng" dirty="0">
                <a:hlinkClick r:id="rId6"/>
              </a:rPr>
              <a:t>https://mosesorganic.org/small-grains/</a:t>
            </a:r>
            <a:r>
              <a:rPr lang="en-US" dirty="0"/>
              <a:t> </a:t>
            </a:r>
          </a:p>
          <a:p>
            <a:r>
              <a:rPr lang="en-US" dirty="0"/>
              <a:t>Midwest Cover Crops Council.  2016.  Integrating Cover Crops in Soybean Rotations Challenges and Recommendations for the North Central Region. </a:t>
            </a:r>
            <a:r>
              <a:rPr lang="en-US" u="sng" dirty="0">
                <a:hlinkClick r:id="rId7"/>
              </a:rPr>
              <a:t>http://</a:t>
            </a:r>
            <a:r>
              <a:rPr lang="en-US" u="sng" dirty="0" smtClean="0">
                <a:hlinkClick r:id="rId7"/>
              </a:rPr>
              <a:t>mccc.msu.edu/wp-content/uploads/2016/10/ALL_2015_Integrating-cover-crops-in-soybean-rotations.pdf</a:t>
            </a:r>
            <a:endParaRPr lang="en-US" dirty="0"/>
          </a:p>
          <a:p>
            <a:r>
              <a:rPr lang="en-US" dirty="0" err="1"/>
              <a:t>Mohler</a:t>
            </a:r>
            <a:r>
              <a:rPr lang="en-US" dirty="0"/>
              <a:t>, C.L. and </a:t>
            </a:r>
            <a:r>
              <a:rPr lang="en-US" dirty="0" err="1"/>
              <a:t>S.E.Johnson</a:t>
            </a:r>
            <a:r>
              <a:rPr lang="en-US" dirty="0"/>
              <a:t>. 2009. Crop Rotation on Organic Farms: A Planning Manual. Published by NRAES.  </a:t>
            </a:r>
            <a:r>
              <a:rPr lang="en-US" u="sng" dirty="0">
                <a:hlinkClick r:id="rId8"/>
              </a:rPr>
              <a:t>http://www.sare.org/Learning-Center/Books/Crop-Rotation-on-Organic-Farms</a:t>
            </a:r>
            <a:r>
              <a:rPr lang="en-US" dirty="0"/>
              <a:t> </a:t>
            </a:r>
          </a:p>
        </p:txBody>
      </p:sp>
    </p:spTree>
    <p:custDataLst>
      <p:tags r:id="rId1"/>
    </p:custDataLst>
    <p:extLst>
      <p:ext uri="{BB962C8B-B14F-4D97-AF65-F5344CB8AC3E}">
        <p14:creationId xmlns:p14="http://schemas.microsoft.com/office/powerpoint/2010/main" val="33233522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References (cont.)</a:t>
            </a:r>
            <a:endParaRPr lang="en-US" dirty="0"/>
          </a:p>
        </p:txBody>
      </p:sp>
      <p:sp>
        <p:nvSpPr>
          <p:cNvPr id="3" name="Content Placeholder 2"/>
          <p:cNvSpPr>
            <a:spLocks noGrp="1"/>
          </p:cNvSpPr>
          <p:nvPr>
            <p:ph idx="1"/>
            <p:custDataLst>
              <p:tags r:id="rId3"/>
            </p:custDataLst>
          </p:nvPr>
        </p:nvSpPr>
        <p:spPr>
          <a:xfrm>
            <a:off x="457200" y="1600200"/>
            <a:ext cx="8229600" cy="4525963"/>
          </a:xfrm>
        </p:spPr>
        <p:txBody>
          <a:bodyPr>
            <a:normAutofit fontScale="62500" lnSpcReduction="20000"/>
          </a:bodyPr>
          <a:lstStyle/>
          <a:p>
            <a:r>
              <a:rPr lang="en-US" dirty="0" err="1" smtClean="0"/>
              <a:t>Moncada</a:t>
            </a:r>
            <a:r>
              <a:rPr lang="en-US" dirty="0"/>
              <a:t>, K. and C. </a:t>
            </a:r>
            <a:r>
              <a:rPr lang="en-US" dirty="0" err="1"/>
              <a:t>Sheaffer</a:t>
            </a:r>
            <a:r>
              <a:rPr lang="en-US" dirty="0"/>
              <a:t>.  2010.  Rotation.  Chapter 2 in Risk Management for Organic Producers.  </a:t>
            </a:r>
            <a:r>
              <a:rPr lang="en-US" dirty="0" err="1"/>
              <a:t>Moncada</a:t>
            </a:r>
            <a:r>
              <a:rPr lang="en-US" dirty="0"/>
              <a:t>, K. and C. </a:t>
            </a:r>
            <a:r>
              <a:rPr lang="en-US" dirty="0" err="1"/>
              <a:t>Sheaffer</a:t>
            </a:r>
            <a:r>
              <a:rPr lang="en-US" dirty="0"/>
              <a:t>, editors.  University of Minnesota, St. Paul, MN. </a:t>
            </a:r>
            <a:r>
              <a:rPr lang="en-US" u="sng" dirty="0">
                <a:hlinkClick r:id="rId5"/>
              </a:rPr>
              <a:t>https://</a:t>
            </a:r>
            <a:r>
              <a:rPr lang="en-US" u="sng" dirty="0" smtClean="0">
                <a:hlinkClick r:id="rId5"/>
              </a:rPr>
              <a:t>organicriskmanagement.umn.edu/sites/organicriskmanagement.umn.edu/files/rotation.pdf</a:t>
            </a:r>
            <a:endParaRPr lang="en-US" dirty="0"/>
          </a:p>
          <a:p>
            <a:r>
              <a:rPr lang="en-US" dirty="0" err="1"/>
              <a:t>Sheaffer</a:t>
            </a:r>
            <a:r>
              <a:rPr lang="en-US" dirty="0"/>
              <a:t>, C. and K. </a:t>
            </a:r>
            <a:r>
              <a:rPr lang="en-US" dirty="0" err="1"/>
              <a:t>Moncada</a:t>
            </a:r>
            <a:r>
              <a:rPr lang="en-US" dirty="0"/>
              <a:t>.  2012.   Introduction to Agronomy: Food, Crops, and Environment. 2nd edition. Clifton Park, NY: Cengage Learning</a:t>
            </a:r>
            <a:r>
              <a:rPr lang="en-US" dirty="0" smtClean="0"/>
              <a:t>.</a:t>
            </a:r>
            <a:endParaRPr lang="en-US" dirty="0"/>
          </a:p>
          <a:p>
            <a:r>
              <a:rPr lang="en-US" dirty="0"/>
              <a:t>USDA-NRCS.  2010.  Organic Production: Using NRCS Practice Standards to Support Organic Growers.  </a:t>
            </a:r>
            <a:r>
              <a:rPr lang="en-US" u="sng" dirty="0">
                <a:hlinkClick r:id="rId6"/>
              </a:rPr>
              <a:t>https://www.nrcs.usda.gov/Internet/FSE_DOCUMENTS/stelprdb1043183.pdf</a:t>
            </a:r>
            <a:r>
              <a:rPr lang="en-US" dirty="0"/>
              <a:t> </a:t>
            </a:r>
          </a:p>
          <a:p>
            <a:r>
              <a:rPr lang="en-US" dirty="0"/>
              <a:t>U.S. Government of Publishing Office.  2017.  Electronic Code of Federal Regulations.  §205.205   Crop rotation practice standard. </a:t>
            </a:r>
            <a:r>
              <a:rPr lang="en-US" u="sng" dirty="0">
                <a:hlinkClick r:id="rId7"/>
              </a:rPr>
              <a:t>http://</a:t>
            </a:r>
            <a:r>
              <a:rPr lang="en-US" u="sng" dirty="0" smtClean="0">
                <a:hlinkClick r:id="rId7"/>
              </a:rPr>
              <a:t>www.ecfr.gov/cgi-bin/text-idx?SID=d85d56330bbb8f4faab941184bb2eccc&amp;mc=true&amp;node=se7.3.205_1205&amp;rgn=div8</a:t>
            </a:r>
            <a:endParaRPr lang="en-US" dirty="0"/>
          </a:p>
        </p:txBody>
      </p:sp>
    </p:spTree>
    <p:custDataLst>
      <p:tags r:id="rId1"/>
    </p:custDataLst>
    <p:extLst>
      <p:ext uri="{BB962C8B-B14F-4D97-AF65-F5344CB8AC3E}">
        <p14:creationId xmlns:p14="http://schemas.microsoft.com/office/powerpoint/2010/main" val="3712832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Rotation</a:t>
            </a:r>
            <a:endParaRPr lang="en-US" dirty="0"/>
          </a:p>
        </p:txBody>
      </p:sp>
      <p:sp>
        <p:nvSpPr>
          <p:cNvPr id="3" name="Content Placeholder 2"/>
          <p:cNvSpPr>
            <a:spLocks noGrp="1"/>
          </p:cNvSpPr>
          <p:nvPr>
            <p:ph idx="1"/>
            <p:custDataLst>
              <p:tags r:id="rId3"/>
            </p:custDataLst>
          </p:nvPr>
        </p:nvSpPr>
        <p:spPr>
          <a:xfrm>
            <a:off x="381000" y="1828800"/>
            <a:ext cx="4191000" cy="4038600"/>
          </a:xfrm>
        </p:spPr>
        <p:txBody>
          <a:bodyPr>
            <a:noAutofit/>
          </a:bodyPr>
          <a:lstStyle/>
          <a:p>
            <a:pPr marL="571500" indent="-571500">
              <a:buFont typeface="+mj-lt"/>
              <a:buAutoNum type="romanUcPeriod"/>
            </a:pPr>
            <a:r>
              <a:rPr lang="en-US" sz="3600" dirty="0" smtClean="0">
                <a:solidFill>
                  <a:schemeClr val="bg1">
                    <a:lumMod val="50000"/>
                  </a:schemeClr>
                </a:solidFill>
              </a:rPr>
              <a:t>Definition</a:t>
            </a:r>
          </a:p>
          <a:p>
            <a:pPr marL="571500" indent="-571500">
              <a:buFont typeface="+mj-lt"/>
              <a:buAutoNum type="romanUcPeriod"/>
            </a:pPr>
            <a:r>
              <a:rPr lang="en-US" sz="3600" dirty="0" smtClean="0"/>
              <a:t>Benefits</a:t>
            </a:r>
          </a:p>
          <a:p>
            <a:pPr marL="571500" indent="-571500">
              <a:buFont typeface="+mj-lt"/>
              <a:buAutoNum type="romanUcPeriod"/>
            </a:pPr>
            <a:r>
              <a:rPr lang="en-US" sz="3600" dirty="0" smtClean="0"/>
              <a:t>NOP Standards</a:t>
            </a:r>
          </a:p>
          <a:p>
            <a:pPr marL="571500" indent="-571500">
              <a:buFont typeface="+mj-lt"/>
              <a:buAutoNum type="romanUcPeriod"/>
            </a:pPr>
            <a:r>
              <a:rPr lang="en-US" sz="3600" dirty="0" smtClean="0"/>
              <a:t>Planning </a:t>
            </a:r>
          </a:p>
          <a:p>
            <a:pPr marL="571500" indent="-571500">
              <a:buFont typeface="+mj-lt"/>
              <a:buAutoNum type="romanUcPeriod"/>
            </a:pPr>
            <a:r>
              <a:rPr lang="en-US" sz="3600" dirty="0" smtClean="0"/>
              <a:t>Examples</a:t>
            </a:r>
          </a:p>
        </p:txBody>
      </p:sp>
      <p:graphicFrame>
        <p:nvGraphicFramePr>
          <p:cNvPr id="5" name="Diagram 4"/>
          <p:cNvGraphicFramePr/>
          <p:nvPr>
            <p:custDataLst>
              <p:tags r:id="rId4"/>
            </p:custDataLst>
            <p:extLst>
              <p:ext uri="{D42A27DB-BD31-4B8C-83A1-F6EECF244321}">
                <p14:modId xmlns:p14="http://schemas.microsoft.com/office/powerpoint/2010/main" val="2507803280"/>
              </p:ext>
            </p:extLst>
          </p:nvPr>
        </p:nvGraphicFramePr>
        <p:xfrm>
          <a:off x="4876800" y="1787237"/>
          <a:ext cx="3962400" cy="386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955386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Benefits of Diverse Rotations</a:t>
            </a:r>
            <a:endParaRPr lang="en-US" dirty="0"/>
          </a:p>
        </p:txBody>
      </p:sp>
      <p:sp>
        <p:nvSpPr>
          <p:cNvPr id="3" name="Content Placeholder 2"/>
          <p:cNvSpPr>
            <a:spLocks noGrp="1"/>
          </p:cNvSpPr>
          <p:nvPr>
            <p:ph idx="1"/>
            <p:custDataLst>
              <p:tags r:id="rId3"/>
            </p:custDataLst>
          </p:nvPr>
        </p:nvSpPr>
        <p:spPr>
          <a:xfrm>
            <a:off x="4631030" y="1641360"/>
            <a:ext cx="4512970" cy="4529023"/>
          </a:xfrm>
          <a:solidFill>
            <a:srgbClr val="6F8EBB">
              <a:alpha val="73000"/>
            </a:srgbClr>
          </a:solidFill>
        </p:spPr>
        <p:txBody>
          <a:bodyPr>
            <a:normAutofit lnSpcReduction="10000"/>
          </a:bodyPr>
          <a:lstStyle/>
          <a:p>
            <a:pPr marL="514350" indent="-514350">
              <a:buFont typeface="+mj-lt"/>
              <a:buAutoNum type="alphaUcPeriod"/>
            </a:pPr>
            <a:r>
              <a:rPr lang="en-US" sz="3600" b="1" dirty="0" smtClean="0"/>
              <a:t>Soil quality and fertility</a:t>
            </a:r>
            <a:endParaRPr lang="en-US" sz="3600" b="1" strike="sngStrike" dirty="0" smtClean="0"/>
          </a:p>
          <a:p>
            <a:pPr marL="514350" indent="-514350">
              <a:buFont typeface="+mj-lt"/>
              <a:buAutoNum type="alphaUcPeriod"/>
            </a:pPr>
            <a:r>
              <a:rPr lang="en-US" sz="3600" dirty="0" smtClean="0"/>
              <a:t>Weed management</a:t>
            </a:r>
          </a:p>
          <a:p>
            <a:pPr marL="514350" indent="-514350">
              <a:buFont typeface="+mj-lt"/>
              <a:buAutoNum type="alphaUcPeriod"/>
            </a:pPr>
            <a:r>
              <a:rPr lang="en-US" sz="3600" dirty="0" smtClean="0"/>
              <a:t>Disease and insect management</a:t>
            </a:r>
          </a:p>
          <a:p>
            <a:pPr marL="514350" indent="-514350">
              <a:buFont typeface="+mj-lt"/>
              <a:buAutoNum type="alphaUcPeriod"/>
            </a:pPr>
            <a:r>
              <a:rPr lang="en-US" sz="3600" dirty="0" smtClean="0"/>
              <a:t>Other benefits</a:t>
            </a:r>
            <a:endParaRPr lang="en-US" sz="3600"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5834" r="17500"/>
          <a:stretch/>
        </p:blipFill>
        <p:spPr>
          <a:xfrm>
            <a:off x="0" y="1641360"/>
            <a:ext cx="4631030" cy="4529023"/>
          </a:xfrm>
          <a:prstGeom prst="rect">
            <a:avLst/>
          </a:prstGeom>
        </p:spPr>
      </p:pic>
    </p:spTree>
    <p:custDataLst>
      <p:tags r:id="rId1"/>
    </p:custDataLst>
    <p:extLst>
      <p:ext uri="{BB962C8B-B14F-4D97-AF65-F5344CB8AC3E}">
        <p14:creationId xmlns:p14="http://schemas.microsoft.com/office/powerpoint/2010/main" val="717352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4800" y="0"/>
            <a:ext cx="8524332" cy="1143000"/>
          </a:xfrm>
        </p:spPr>
        <p:txBody>
          <a:bodyPr/>
          <a:lstStyle/>
          <a:p>
            <a:r>
              <a:rPr lang="en-US" dirty="0" smtClean="0"/>
              <a:t>Soil Quality</a:t>
            </a:r>
            <a:endParaRPr lang="en-US" dirty="0"/>
          </a:p>
        </p:txBody>
      </p:sp>
      <p:sp>
        <p:nvSpPr>
          <p:cNvPr id="3" name="Content Placeholder 2"/>
          <p:cNvSpPr>
            <a:spLocks noGrp="1"/>
          </p:cNvSpPr>
          <p:nvPr>
            <p:ph idx="1"/>
            <p:custDataLst>
              <p:tags r:id="rId3"/>
            </p:custDataLst>
          </p:nvPr>
        </p:nvSpPr>
        <p:spPr>
          <a:xfrm>
            <a:off x="4953000" y="1371600"/>
            <a:ext cx="3619500" cy="4983163"/>
          </a:xfrm>
        </p:spPr>
        <p:txBody>
          <a:bodyPr>
            <a:normAutofit/>
          </a:bodyPr>
          <a:lstStyle/>
          <a:p>
            <a:r>
              <a:rPr lang="en-US" dirty="0" smtClean="0"/>
              <a:t>Diverse rotations with perennials can increase </a:t>
            </a:r>
            <a:r>
              <a:rPr lang="en-US" dirty="0"/>
              <a:t>soil organic </a:t>
            </a:r>
            <a:r>
              <a:rPr lang="en-US" dirty="0" smtClean="0"/>
              <a:t>matter</a:t>
            </a:r>
          </a:p>
          <a:p>
            <a:r>
              <a:rPr lang="en-US" dirty="0"/>
              <a:t>Perennials and cover </a:t>
            </a:r>
            <a:r>
              <a:rPr lang="en-US" dirty="0" smtClean="0"/>
              <a:t>crops can overwinter for </a:t>
            </a:r>
            <a:r>
              <a:rPr lang="en-US" dirty="0"/>
              <a:t>reduced soil </a:t>
            </a:r>
            <a:r>
              <a:rPr lang="en-US" dirty="0" smtClean="0"/>
              <a:t>erosion</a:t>
            </a:r>
            <a:endParaRPr lang="en-US" dirty="0"/>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9166"/>
          <a:stretch/>
        </p:blipFill>
        <p:spPr>
          <a:xfrm>
            <a:off x="165597" y="1319105"/>
            <a:ext cx="4406403" cy="4666266"/>
          </a:xfrm>
          <a:prstGeom prst="rect">
            <a:avLst/>
          </a:prstGeom>
        </p:spPr>
      </p:pic>
      <p:sp>
        <p:nvSpPr>
          <p:cNvPr id="7" name="TextBox 6"/>
          <p:cNvSpPr txBox="1"/>
          <p:nvPr>
            <p:custDataLst>
              <p:tags r:id="rId4"/>
            </p:custDataLst>
          </p:nvPr>
        </p:nvSpPr>
        <p:spPr>
          <a:xfrm>
            <a:off x="622796" y="5911797"/>
            <a:ext cx="3492003" cy="954107"/>
          </a:xfrm>
          <a:prstGeom prst="rect">
            <a:avLst/>
          </a:prstGeom>
          <a:noFill/>
        </p:spPr>
        <p:txBody>
          <a:bodyPr wrap="square" rtlCol="0">
            <a:spAutoFit/>
          </a:bodyPr>
          <a:lstStyle/>
          <a:p>
            <a:r>
              <a:rPr lang="en-US" sz="2800" dirty="0" smtClean="0">
                <a:solidFill>
                  <a:srgbClr val="800000"/>
                </a:solidFill>
              </a:rPr>
              <a:t>Winter rye cover crop, spring growth</a:t>
            </a:r>
            <a:endParaRPr lang="en-US" sz="2800" dirty="0">
              <a:solidFill>
                <a:srgbClr val="800000"/>
              </a:solidFill>
            </a:endParaRPr>
          </a:p>
        </p:txBody>
      </p:sp>
    </p:spTree>
    <p:custDataLst>
      <p:tags r:id="rId1"/>
    </p:custDataLst>
    <p:extLst>
      <p:ext uri="{BB962C8B-B14F-4D97-AF65-F5344CB8AC3E}">
        <p14:creationId xmlns:p14="http://schemas.microsoft.com/office/powerpoint/2010/main" val="229179987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UIDATA" val="&lt;database version=&quot;10.0&quot;&gt;&lt;object type=&quot;1&quot; unique_id=&quot;10001&quot;&gt;&lt;property id=&quot;20141&quot; value=&quot;Design test 3&quot;/&gt;&lt;property id=&quot;20148&quot; value=&quot;5&quot;/&gt;&lt;property id=&quot;20184&quot; value=&quot;7&quot;/&gt;&lt;property id=&quot;20224&quot; value=&quot;C:\Users\monc0003\Desktop&quot;/&gt;&lt;property id=&quot;20250&quot; value=&quot;0&quot;/&gt;&lt;property id=&quot;20251&quot; value=&quot;0&quot;/&gt;&lt;property id=&quot;20259&quot; value=&quot;0&quot;/&gt;&lt;property id=&quot;20263&quot; value=&quot;2&quot;/&gt;&lt;property id=&quot;20264&quot; value=&quot;1&quot;/&gt;&lt;property id=&quot;20600&quot; value=&quot;0&quot;/&gt;&lt;object type=&quot;2&quot; unique_id=&quot;521276&quot;&gt;&lt;object type=&quot;3&quot; unique_id=&quot;521277&quot;&gt;&lt;property id=&quot;20148&quot; value=&quot;5&quot;/&gt;&lt;property id=&quot;20300&quot; value=&quot;Slide 1 - &amp;quot;Rotations for Organic Grain Cropping Systems&amp;quot;&quot;/&gt;&lt;property id=&quot;20303&quot; value=&quot;-1&quot;/&gt;&lt;property id=&quot;20307&quot; value=&quot;256&quot;/&gt;&lt;property id=&quot;20309&quot; value=&quot;-1&quot;/&gt;&lt;/object&gt;&lt;object type=&quot;3&quot; unique_id=&quot;544800&quot;&gt;&lt;property id=&quot;20148&quot; value=&quot;5&quot;/&gt;&lt;property id=&quot;20300&quot; value=&quot;Slide 3 - &amp;quot;Rotation Definition – NOP 205.205&amp;quot;&quot;/&gt;&lt;property id=&quot;20303&quot; value=&quot;-1&quot;/&gt;&lt;property id=&quot;20307&quot; value=&quot;261&quot;/&gt;&lt;property id=&quot;20309&quot; value=&quot;-1&quot;/&gt;&lt;/object&gt;&lt;object type=&quot;3&quot; unique_id=&quot;544804&quot;&gt;&lt;property id=&quot;20148&quot; value=&quot;5&quot;/&gt;&lt;property id=&quot;20300&quot; value=&quot;Slide 8 - &amp;quot;Benefits of Diverse Rotations&amp;quot;&quot;/&gt;&lt;property id=&quot;20303&quot; value=&quot;-1&quot;/&gt;&lt;property id=&quot;20307&quot; value=&quot;258&quot;/&gt;&lt;property id=&quot;20309&quot; value=&quot;-1&quot;/&gt;&lt;/object&gt;&lt;object type=&quot;3&quot; unique_id=&quot;544925&quot;&gt;&lt;property id=&quot;20148&quot; value=&quot;5&quot;/&gt;&lt;property id=&quot;20300&quot; value=&quot;Slide 10 - &amp;quot;Organic Rotation Experiment&amp;quot;&quot;/&gt;&lt;property id=&quot;20303&quot; value=&quot;-1&quot;/&gt;&lt;property id=&quot;20307&quot; value=&quot;265&quot;/&gt;&lt;property id=&quot;20309&quot; value=&quot;-1&quot;/&gt;&lt;/object&gt;&lt;object type=&quot;3&quot; unique_id=&quot;544926&quot;&gt;&lt;property id=&quot;20148&quot; value=&quot;5&quot;/&gt;&lt;property id=&quot;20300&quot; value=&quot;Slide 15 - &amp;quot;Rotation Diversity and Weeds&amp;quot;&quot;/&gt;&lt;property id=&quot;20303&quot; value=&quot;-1&quot;/&gt;&lt;property id=&quot;20307&quot; value=&quot;268&quot;/&gt;&lt;property id=&quot;20309&quot; value=&quot;-1&quot;/&gt;&lt;/object&gt;&lt;object type=&quot;3&quot; unique_id=&quot;544927&quot;&gt;&lt;property id=&quot;20148&quot; value=&quot;5&quot;/&gt;&lt;property id=&quot;20300&quot; value=&quot;Slide 20 - &amp;quot;Disease and Insect Management&amp;quot;&quot;/&gt;&lt;property id=&quot;20303&quot; value=&quot;-1&quot;/&gt;&lt;property id=&quot;20307&quot; value=&quot;269&quot;/&gt;&lt;property id=&quot;20309&quot; value=&quot;-1&quot;/&gt;&lt;/object&gt;&lt;object type=&quot;3&quot; unique_id=&quot;545118&quot;&gt;&lt;property id=&quot;20148&quot; value=&quot;5&quot;/&gt;&lt;property id=&quot;20300&quot; value=&quot;Slide 11 - &amp;quot;Increased Soil Fertility&amp;quot;&quot;/&gt;&lt;property id=&quot;20303&quot; value=&quot;-1&quot;/&gt;&lt;property id=&quot;20307&quot; value=&quot;270&quot;/&gt;&lt;property id=&quot;20309&quot; value=&quot;-1&quot;/&gt;&lt;/object&gt;&lt;object type=&quot;3&quot; unique_id=&quot;545119&quot;&gt;&lt;property id=&quot;20148&quot; value=&quot;5&quot;/&gt;&lt;property id=&quot;20300&quot; value=&quot;Slide 13 - &amp;quot;Rotation Effect&amp;quot;&quot;/&gt;&lt;property id=&quot;20303&quot; value=&quot;-1&quot;/&gt;&lt;property id=&quot;20307&quot; value=&quot;271&quot;/&gt;&lt;property id=&quot;20309&quot; value=&quot;-1&quot;/&gt;&lt;/object&gt;&lt;object type=&quot;3&quot; unique_id=&quot;545120&quot;&gt;&lt;property id=&quot;20148&quot; value=&quot;5&quot;/&gt;&lt;property id=&quot;20300&quot; value=&quot;Slide 25 - &amp;quot;Reduced Financial Risk&amp;quot;&quot;/&gt;&lt;property id=&quot;20303&quot; value=&quot;-1&quot;/&gt;&lt;property id=&quot;20307&quot; value=&quot;272&quot;/&gt;&lt;property id=&quot;20309&quot; value=&quot;-1&quot;/&gt;&lt;/object&gt;&lt;object type=&quot;3&quot; unique_id=&quot;545321&quot;&gt;&lt;property id=&quot;20148&quot; value=&quot;5&quot;/&gt;&lt;property id=&quot;20300&quot; value=&quot;Slide 18 - &amp;quot;Rotation and Weed Seed Study&amp;quot;&quot;/&gt;&lt;property id=&quot;20303&quot; value=&quot;-1&quot;/&gt;&lt;property id=&quot;20307&quot; value=&quot;275&quot;/&gt;&lt;property id=&quot;20309&quot; value=&quot;-1&quot;/&gt;&lt;/object&gt;&lt;object type=&quot;3&quot; unique_id=&quot;545323&quot;&gt;&lt;property id=&quot;20148&quot; value=&quot;5&quot;/&gt;&lt;property id=&quot;20300&quot; value=&quot;Slide 21 - &amp;quot;Soybean Cyst Nematode Research&amp;quot;&quot;/&gt;&lt;property id=&quot;20303&quot; value=&quot;-1&quot;/&gt;&lt;property id=&quot;20307&quot; value=&quot;277&quot;/&gt;&lt;property id=&quot;20309&quot; value=&quot;-1&quot;/&gt;&lt;/object&gt;&lt;object type=&quot;3&quot; unique_id=&quot;545571&quot;&gt;&lt;property id=&quot;20148&quot; value=&quot;5&quot;/&gt;&lt;property id=&quot;20300&quot; value=&quot;Slide 22 - &amp;quot;Examples&amp;quot;&quot;/&gt;&lt;property id=&quot;20303&quot; value=&quot;-1&quot;/&gt;&lt;property id=&quot;20307&quot; value=&quot;278&quot;/&gt;&lt;property id=&quot;20309&quot; value=&quot;-1&quot;/&gt;&lt;/object&gt;&lt;object type=&quot;3&quot; unique_id=&quot;545574&quot;&gt;&lt;property id=&quot;20148&quot; value=&quot;5&quot;/&gt;&lt;property id=&quot;20300&quot; value=&quot;Slide 43 - &amp;quot;Crop Sequence&amp;quot;&quot;/&gt;&lt;property id=&quot;20303&quot; value=&quot;-1&quot;/&gt;&lt;property id=&quot;20307&quot; value=&quot;279&quot;/&gt;&lt;property id=&quot;20309&quot; value=&quot;-1&quot;/&gt;&lt;/object&gt;&lt;object type=&quot;3&quot; unique_id=&quot;545575&quot;&gt;&lt;property id=&quot;20148&quot; value=&quot;5&quot;/&gt;&lt;property id=&quot;20300&quot; value=&quot;Slide 48 - &amp;quot;If You Need to Make Changes&amp;quot;&quot;/&gt;&lt;property id=&quot;20303&quot; value=&quot;-1&quot;/&gt;&lt;property id=&quot;20307&quot; value=&quot;282&quot;/&gt;&lt;property id=&quot;20309&quot; value=&quot;-1&quot;/&gt;&lt;/object&gt;&lt;object type=&quot;3&quot; unique_id=&quot;546024&quot;&gt;&lt;property id=&quot;20148&quot; value=&quot;5&quot;/&gt;&lt;property id=&quot;20300&quot; value=&quot;Slide 59 - &amp;quot;Rotations – Farm Scale&amp;quot;&quot;/&gt;&lt;property id=&quot;20303&quot; value=&quot;-1&quot;/&gt;&lt;property id=&quot;20307&quot; value=&quot;289&quot;/&gt;&lt;property id=&quot;20309&quot; value=&quot;-1&quot;/&gt;&lt;/object&gt;&lt;object type=&quot;3&quot; unique_id=&quot;546186&quot;&gt;&lt;property id=&quot;20148&quot; value=&quot;5&quot;/&gt;&lt;property id=&quot;20300&quot; value=&quot;Slide 47 - &amp;quot;Need for Flexibility&amp;quot;&quot;/&gt;&lt;property id=&quot;20303&quot; value=&quot;-1&quot;/&gt;&lt;property id=&quot;20307&quot; value=&quot;291&quot;/&gt;&lt;property id=&quot;20309&quot; value=&quot;-1&quot;/&gt;&lt;/object&gt;&lt;object type=&quot;3&quot; unique_id=&quot;599863&quot;&gt;&lt;property id=&quot;20148&quot; value=&quot;5&quot;/&gt;&lt;property id=&quot;20300&quot; value=&quot;Slide 28 - &amp;quot;Rotation Goals – NOP&amp;quot;&quot;/&gt;&lt;property id=&quot;20303&quot; value=&quot;-1&quot;/&gt;&lt;property id=&quot;20307&quot; value=&quot;307&quot;/&gt;&lt;property id=&quot;20309&quot; value=&quot;-1&quot;/&gt;&lt;/object&gt;&lt;object type=&quot;3&quot; unique_id=&quot;599865&quot;&gt;&lt;property id=&quot;20148&quot; value=&quot;5&quot;/&gt;&lt;property id=&quot;20300&quot; value=&quot;Slide 30 - &amp;quot;NOP Rotation Standards&amp;quot;&quot;/&gt;&lt;property id=&quot;20303&quot; value=&quot;-1&quot;/&gt;&lt;property id=&quot;20307&quot; value=&quot;309&quot;/&gt;&lt;property id=&quot;20309&quot; value=&quot;-1&quot;/&gt;&lt;/object&gt;&lt;object type=&quot;3&quot; unique_id=&quot;599866&quot;&gt;&lt;property id=&quot;20148&quot; value=&quot;5&quot;/&gt;&lt;property id=&quot;20300&quot; value=&quot;Slide 29 - &amp;quot;NOP Rotation Standards&amp;quot;&quot;/&gt;&lt;property id=&quot;20303&quot; value=&quot;-1&quot;/&gt;&lt;property id=&quot;20307&quot; value=&quot;310&quot;/&gt;&lt;property id=&quot;20309&quot; value=&quot;-1&quot;/&gt;&lt;/object&gt;&lt;object type=&quot;3&quot; unique_id=&quot;599867&quot;&gt;&lt;property id=&quot;20148&quot; value=&quot;5&quot;/&gt;&lt;property id=&quot;20300&quot; value=&quot;Slide 35 - &amp;quot;Planning Your Rotation&amp;quot;&quot;/&gt;&lt;property id=&quot;20303&quot; value=&quot;-1&quot;/&gt;&lt;property id=&quot;20307&quot; value=&quot;305&quot;/&gt;&lt;property id=&quot;20309&quot; value=&quot;-1&quot;/&gt;&lt;/object&gt;&lt;object type=&quot;3&quot; unique_id=&quot;600679&quot;&gt;&lt;property id=&quot;20148&quot; value=&quot;5&quot;/&gt;&lt;property id=&quot;20300&quot; value=&quot;Slide 23 - &amp;quot;Some Pests Can’t Be Managed with Rotation&amp;quot;&quot;/&gt;&lt;property id=&quot;20303&quot; value=&quot;-1&quot;/&gt;&lt;property id=&quot;20307&quot; value=&quot;313&quot;/&gt;&lt;property id=&quot;20309&quot; value=&quot;-1&quot;/&gt;&lt;/object&gt;&lt;object type=&quot;3&quot; unique_id=&quot;602008&quot;&gt;&lt;property id=&quot;20148&quot; value=&quot;5&quot;/&gt;&lt;property id=&quot;20300&quot; value=&quot;Slide 51 - &amp;quot;Rotation Examples&amp;quot;&quot;/&gt;&lt;property id=&quot;20303&quot; value=&quot;-1&quot;/&gt;&lt;property id=&quot;20307&quot; value=&quot;332&quot;/&gt;&lt;property id=&quot;20309&quot; value=&quot;-1&quot;/&gt;&lt;/object&gt;&lt;object type=&quot;3&quot; unique_id=&quot;602011&quot;&gt;&lt;property id=&quot;20148&quot; value=&quot;5&quot;/&gt;&lt;property id=&quot;20300&quot; value=&quot;Slide 52 - &amp;quot;3-Year Rotation – Example 1&amp;quot;&quot;/&gt;&lt;property id=&quot;20303&quot; value=&quot;-1&quot;/&gt;&lt;property id=&quot;20307&quot; value=&quot;335&quot;/&gt;&lt;property id=&quot;20309&quot; value=&quot;-1&quot;/&gt;&lt;/object&gt;&lt;object type=&quot;3&quot; unique_id=&quot;602012&quot;&gt;&lt;property id=&quot;20148&quot; value=&quot;5&quot;/&gt;&lt;property id=&quot;20300&quot; value=&quot;Slide 54 - &amp;quot;4-Year Rotation – Example 1&amp;quot;&quot;/&gt;&lt;property id=&quot;20303&quot; value=&quot;-1&quot;/&gt;&lt;property id=&quot;20307&quot; value=&quot;336&quot;/&gt;&lt;property id=&quot;20309&quot; value=&quot;-1&quot;/&gt;&lt;/object&gt;&lt;object type=&quot;3&quot; unique_id=&quot;602015&quot;&gt;&lt;property id=&quot;20148&quot; value=&quot;5&quot;/&gt;&lt;property id=&quot;20300&quot; value=&quot;Slide 56 - &amp;quot;5-Year Rotation – Example 2&amp;quot;&quot;/&gt;&lt;property id=&quot;20303&quot; value=&quot;-1&quot;/&gt;&lt;property id=&quot;20307&quot; value=&quot;339&quot;/&gt;&lt;property id=&quot;20309&quot; value=&quot;-1&quot;/&gt;&lt;/object&gt;&lt;object type=&quot;3&quot; unique_id=&quot;602217&quot;&gt;&lt;property id=&quot;20148&quot; value=&quot;5&quot;/&gt;&lt;property id=&quot;20300&quot; value=&quot;Slide 2 - &amp;quot;Rotation&amp;quot;&quot;/&gt;&lt;property id=&quot;20303&quot; value=&quot;-1&quot;/&gt;&lt;property id=&quot;20307&quot; value=&quot;341&quot;/&gt;&lt;property id=&quot;20309&quot; value=&quot;-1&quot;/&gt;&lt;/object&gt;&lt;object type=&quot;3&quot; unique_id=&quot;602853&quot;&gt;&lt;property id=&quot;20148&quot; value=&quot;5&quot;/&gt;&lt;property id=&quot;20300&quot; value=&quot;Slide 7 - &amp;quot;Rotation&amp;quot;&quot;/&gt;&lt;property id=&quot;20303&quot; value=&quot;-1&quot;/&gt;&lt;property id=&quot;20307&quot; value=&quot;345&quot;/&gt;&lt;property id=&quot;20309&quot; value=&quot;-1&quot;/&gt;&lt;/object&gt;&lt;object type=&quot;3&quot; unique_id=&quot;602854&quot;&gt;&lt;property id=&quot;20148&quot; value=&quot;5&quot;/&gt;&lt;property id=&quot;20300&quot; value=&quot;Slide 27 - &amp;quot;Rotation&amp;quot;&quot;/&gt;&lt;property id=&quot;20303&quot; value=&quot;-1&quot;/&gt;&lt;property id=&quot;20307&quot; value=&quot;346&quot;/&gt;&lt;property id=&quot;20309&quot; value=&quot;-1&quot;/&gt;&lt;/object&gt;&lt;object type=&quot;3&quot; unique_id=&quot;602855&quot;&gt;&lt;property id=&quot;20148&quot; value=&quot;5&quot;/&gt;&lt;property id=&quot;20300&quot; value=&quot;Slide 33 - &amp;quot;Rotation&amp;quot;&quot;/&gt;&lt;property id=&quot;20303&quot; value=&quot;-1&quot;/&gt;&lt;property id=&quot;20307&quot; value=&quot;347&quot;/&gt;&lt;property id=&quot;20309&quot; value=&quot;-1&quot;/&gt;&lt;/object&gt;&lt;object type=&quot;3&quot; unique_id=&quot;602856&quot;&gt;&lt;property id=&quot;20148&quot; value=&quot;5&quot;/&gt;&lt;property id=&quot;20300&quot; value=&quot;Slide 50 - &amp;quot;Rotation&amp;quot;&quot;/&gt;&lt;property id=&quot;20303&quot; value=&quot;-1&quot;/&gt;&lt;property id=&quot;20307&quot; value=&quot;348&quot;/&gt;&lt;property id=&quot;20309&quot; value=&quot;-1&quot;/&gt;&lt;/object&gt;&lt;object type=&quot;3&quot; unique_id=&quot;603221&quot;&gt;&lt;property id=&quot;20148&quot; value=&quot;5&quot;/&gt;&lt;property id=&quot;20300&quot; value=&quot;Slide 5 - &amp;quot;Rotation Types&amp;quot;&quot;/&gt;&lt;property id=&quot;20303&quot; value=&quot;-1&quot;/&gt;&lt;property id=&quot;20307&quot; value=&quot;351&quot;/&gt;&lt;property id=&quot;20309&quot; value=&quot;-1&quot;/&gt;&lt;/object&gt;&lt;object type=&quot;3&quot; unique_id=&quot;603683&quot;&gt;&lt;property id=&quot;20148&quot; value=&quot;5&quot;/&gt;&lt;property id=&quot;20300&quot; value=&quot;Slide 6&quot;/&gt;&lt;property id=&quot;20303&quot; value=&quot;-1&quot;/&gt;&lt;property id=&quot;20307&quot; value=&quot;358&quot;/&gt;&lt;property id=&quot;20309&quot; value=&quot;-1&quot;/&gt;&lt;/object&gt;&lt;object type=&quot;3&quot; unique_id=&quot;604506&quot;&gt;&lt;property id=&quot;20148&quot; value=&quot;5&quot;/&gt;&lt;property id=&quot;20300&quot; value=&quot;Slide 16 - &amp;quot;Small Grains in Rotation&amp;quot;&quot;/&gt;&lt;property id=&quot;20303&quot; value=&quot;-1&quot;/&gt;&lt;property id=&quot;20307&quot; value=&quot;367&quot;/&gt;&lt;property id=&quot;20309&quot; value=&quot;-1&quot;/&gt;&lt;/object&gt;&lt;object type=&quot;3&quot; unique_id=&quot;604507&quot;&gt;&lt;property id=&quot;20148&quot; value=&quot;5&quot;/&gt;&lt;property id=&quot;20300&quot; value=&quot;Slide 17 - &amp;quot;Perennial Forages&amp;quot;&quot;/&gt;&lt;property id=&quot;20303&quot; value=&quot;-1&quot;/&gt;&lt;property id=&quot;20307&quot; value=&quot;366&quot;/&gt;&lt;property id=&quot;20309&quot; value=&quot;-1&quot;/&gt;&lt;/object&gt;&lt;object type=&quot;3&quot; unique_id=&quot;632622&quot;&gt;&lt;property id=&quot;20148&quot; value=&quot;5&quot;/&gt;&lt;property id=&quot;20300&quot; value=&quot;Slide 62 - &amp;quot;© 2017 Regents of the University of Minnesota. All rights reserved.  The University of Minnesota is an equal oppor&quot;/&gt;&lt;property id=&quot;20303&quot; value=&quot;-1&quot;/&gt;&lt;property id=&quot;20307&quot; value=&quot;372&quot;/&gt;&lt;property id=&quot;20309&quot; value=&quot;-1&quot;/&gt;&lt;/object&gt;&lt;object type=&quot;3&quot; unique_id=&quot;632776&quot;&gt;&lt;property id=&quot;20148&quot; value=&quot;5&quot;/&gt;&lt;property id=&quot;20300&quot; value=&quot;Slide 26 - &amp;quot;Diversify Field Operations&amp;quot;&quot;/&gt;&lt;property id=&quot;20303&quot; value=&quot;-1&quot;/&gt;&lt;property id=&quot;20307&quot; value=&quot;374&quot;/&gt;&lt;property id=&quot;20309&quot; value=&quot;-1&quot;/&gt;&lt;/object&gt;&lt;object type=&quot;3&quot; unique_id=&quot;632927&quot;&gt;&lt;property id=&quot;20148&quot; value=&quot;5&quot;/&gt;&lt;property id=&quot;20300&quot; value=&quot;Slide 31 - &amp;quot;Exception 1&amp;quot;&quot;/&gt;&lt;property id=&quot;20303&quot; value=&quot;-1&quot;/&gt;&lt;property id=&quot;20307&quot; value=&quot;375&quot;/&gt;&lt;property id=&quot;20309&quot; value=&quot;-1&quot;/&gt;&lt;/object&gt;&lt;object type=&quot;3&quot; unique_id=&quot;633150&quot;&gt;&lt;property id=&quot;20148&quot; value=&quot;5&quot;/&gt;&lt;property id=&quot;20300&quot; value=&quot;Slide 32 - &amp;quot;Exception 2&amp;quot;&quot;/&gt;&lt;property id=&quot;20303&quot; value=&quot;-1&quot;/&gt;&lt;property id=&quot;20307&quot; value=&quot;376&quot;/&gt;&lt;property id=&quot;20309&quot; value=&quot;-1&quot;/&gt;&lt;/object&gt;&lt;object type=&quot;3&quot; unique_id=&quot;633745&quot;&gt;&lt;property id=&quot;20148&quot; value=&quot;5&quot;/&gt;&lt;property id=&quot;20300&quot; value=&quot;Slide 44 - &amp;quot;Crop Sequence&amp;quot;&quot;/&gt;&lt;property id=&quot;20303&quot; value=&quot;-1&quot;/&gt;&lt;property id=&quot;20307&quot; value=&quot;378&quot;/&gt;&lt;property id=&quot;20309&quot; value=&quot;-1&quot;/&gt;&lt;/object&gt;&lt;object type=&quot;3&quot; unique_id=&quot;633746&quot;&gt;&lt;property id=&quot;20148&quot; value=&quot;5&quot;/&gt;&lt;property id=&quot;20300&quot; value=&quot;Slide 45 - &amp;quot;Crop Sequence&amp;quot;&quot;/&gt;&lt;property id=&quot;20303&quot; value=&quot;-1&quot;/&gt;&lt;property id=&quot;20307&quot; value=&quot;379&quot;/&gt;&lt;property id=&quot;20309&quot; value=&quot;-1&quot;/&gt;&lt;/object&gt;&lt;object type=&quot;3&quot; unique_id=&quot;633953&quot;&gt;&lt;property id=&quot;20148&quot; value=&quot;5&quot;/&gt;&lt;property id=&quot;20300&quot; value=&quot;Slide 58 - &amp;quot;Farmer Profile – Rotation&amp;quot;&quot;/&gt;&lt;property id=&quot;20303&quot; value=&quot;-1&quot;/&gt;&lt;property id=&quot;20307&quot; value=&quot;381&quot;/&gt;&lt;property id=&quot;20309&quot; value=&quot;-1&quot;/&gt;&lt;/object&gt;&lt;object type=&quot;3&quot; unique_id=&quot;634235&quot;&gt;&lt;property id=&quot;20148&quot; value=&quot;5&quot;/&gt;&lt;property id=&quot;20300&quot; value=&quot;Slide 53 - &amp;quot;3-Year Rotation – Example 2&amp;quot;&quot;/&gt;&lt;property id=&quot;20303&quot; value=&quot;-1&quot;/&gt;&lt;property id=&quot;20307&quot; value=&quot;385&quot;/&gt;&lt;property id=&quot;20309&quot; value=&quot;-1&quot;/&gt;&lt;/object&gt;&lt;object type=&quot;3&quot; unique_id=&quot;634446&quot;&gt;&lt;property id=&quot;20148&quot; value=&quot;5&quot;/&gt;&lt;property id=&quot;20300&quot; value=&quot;Slide 57 - &amp;quot;Rotation Examples&amp;quot;&quot;/&gt;&lt;property id=&quot;20303&quot; value=&quot;-1&quot;/&gt;&lt;property id=&quot;20307&quot; value=&quot;387&quot;/&gt;&lt;property id=&quot;20309&quot; value=&quot;-1&quot;/&gt;&lt;/object&gt;&lt;object type=&quot;3&quot; unique_id=&quot;636743&quot;&gt;&lt;property id=&quot;20148&quot; value=&quot;5&quot;/&gt;&lt;property id=&quot;20300&quot; value=&quot;Slide 12&quot;/&gt;&lt;property id=&quot;20303&quot; value=&quot;-1&quot;/&gt;&lt;property id=&quot;20307&quot; value=&quot;399&quot;/&gt;&lt;property id=&quot;20309&quot; value=&quot;-1&quot;/&gt;&lt;/object&gt;&lt;object type=&quot;3&quot; unique_id=&quot;638135&quot;&gt;&lt;property id=&quot;20148&quot; value=&quot;5&quot;/&gt;&lt;property id=&quot;20300&quot; value=&quot;Slide 34 - &amp;quot;Important Considerations&amp;quot;&quot;/&gt;&lt;property id=&quot;20303&quot; value=&quot;-1&quot;/&gt;&lt;property id=&quot;20307&quot; value=&quot;401&quot;/&gt;&lt;property id=&quot;20309&quot; value=&quot;-1&quot;/&gt;&lt;/object&gt;&lt;object type=&quot;3&quot; unique_id=&quot;638542&quot;&gt;&lt;property id=&quot;20148&quot; value=&quot;5&quot;/&gt;&lt;property id=&quot;20300&quot; value=&quot;Slide 36 - &amp;quot;Markets&amp;quot;&quot;/&gt;&lt;property id=&quot;20303&quot; value=&quot;-1&quot;/&gt;&lt;property id=&quot;20307&quot; value=&quot;405&quot;/&gt;&lt;property id=&quot;20309&quot; value=&quot;-1&quot;/&gt;&lt;/object&gt;&lt;object type=&quot;3&quot; unique_id=&quot;638543&quot;&gt;&lt;property id=&quot;20148&quot; value=&quot;5&quot;/&gt;&lt;property id=&quot;20300&quot; value=&quot;Slide 37 - &amp;quot;Other Modules to View&amp;quot;&quot;/&gt;&lt;property id=&quot;20303&quot; value=&quot;-1&quot;/&gt;&lt;property id=&quot;20307&quot; value=&quot;408&quot;/&gt;&lt;property id=&quot;20309&quot; value=&quot;-1&quot;/&gt;&lt;/object&gt;&lt;object type=&quot;3&quot; unique_id=&quot;638544&quot;&gt;&lt;property id=&quot;20148&quot; value=&quot;5&quot;/&gt;&lt;property id=&quot;20300&quot; value=&quot;Slide 38 - &amp;quot;Important Considerations&amp;quot;&quot;/&gt;&lt;property id=&quot;20303&quot; value=&quot;-1&quot;/&gt;&lt;property id=&quot;20307&quot; value=&quot;407&quot;/&gt;&lt;property id=&quot;20309&quot; value=&quot;-1&quot;/&gt;&lt;/object&gt;&lt;object type=&quot;3&quot; unique_id=&quot;638545&quot;&gt;&lt;property id=&quot;20148&quot; value=&quot;5&quot;/&gt;&lt;property id=&quot;20300&quot; value=&quot;Slide 39 - &amp;quot;Your Operation – Crop Adaptation&amp;quot;&quot;/&gt;&lt;property id=&quot;20303&quot; value=&quot;-1&quot;/&gt;&lt;property id=&quot;20307&quot; value=&quot;406&quot;/&gt;&lt;property id=&quot;20309&quot; value=&quot;-1&quot;/&gt;&lt;/object&gt;&lt;object type=&quot;3&quot; unique_id=&quot;638546&quot;&gt;&lt;property id=&quot;20148&quot; value=&quot;5&quot;/&gt;&lt;property id=&quot;20300&quot; value=&quot;Slide 42 - &amp;quot;Important Considerations&amp;quot;&quot;/&gt;&lt;property id=&quot;20303&quot; value=&quot;-1&quot;/&gt;&lt;property id=&quot;20307&quot; value=&quot;402&quot;/&gt;&lt;property id=&quot;20309&quot; value=&quot;-1&quot;/&gt;&lt;/object&gt;&lt;object type=&quot;3&quot; unique_id=&quot;638547&quot;&gt;&lt;property id=&quot;20148&quot; value=&quot;5&quot;/&gt;&lt;property id=&quot;20300&quot; value=&quot;Slide 46 - &amp;quot;Important Considerations&amp;quot;&quot;/&gt;&lt;property id=&quot;20303&quot; value=&quot;-1&quot;/&gt;&lt;property id=&quot;20307&quot; value=&quot;403&quot;/&gt;&lt;property id=&quot;20309&quot; value=&quot;-1&quot;/&gt;&lt;/object&gt;&lt;object type=&quot;3&quot; unique_id=&quot;639126&quot;&gt;&lt;property id=&quot;20148&quot; value=&quot;5&quot;/&gt;&lt;property id=&quot;20300&quot; value=&quot;Slide 40 - &amp;quot;Your Operation – Equipment&amp;quot;&quot;/&gt;&lt;property id=&quot;20303&quot; value=&quot;-1&quot;/&gt;&lt;property id=&quot;20307&quot; value=&quot;409&quot;/&gt;&lt;property id=&quot;20309&quot; value=&quot;-1&quot;/&gt;&lt;/object&gt;&lt;object type=&quot;3&quot; unique_id=&quot;667743&quot;&gt;&lt;property id=&quot;20148&quot; value=&quot;5&quot;/&gt;&lt;property id=&quot;20300&quot; value=&quot;Slide 14 - &amp;quot;Benefits of Diverse Rotations&amp;quot;&quot;/&gt;&lt;property id=&quot;20303&quot; value=&quot;-1&quot;/&gt;&lt;property id=&quot;20307&quot; value=&quot;412&quot;/&gt;&lt;property id=&quot;20309&quot; value=&quot;-1&quot;/&gt;&lt;/object&gt;&lt;object type=&quot;3&quot; unique_id=&quot;667744&quot;&gt;&lt;property id=&quot;20148&quot; value=&quot;5&quot;/&gt;&lt;property id=&quot;20300&quot; value=&quot;Slide 19 - &amp;quot;Benefits of Diverse Rotations&amp;quot;&quot;/&gt;&lt;property id=&quot;20303&quot; value=&quot;-1&quot;/&gt;&lt;property id=&quot;20307&quot; value=&quot;413&quot;/&gt;&lt;property id=&quot;20309&quot; value=&quot;-1&quot;/&gt;&lt;/object&gt;&lt;object type=&quot;3&quot; unique_id=&quot;667745&quot;&gt;&lt;property id=&quot;20148&quot; value=&quot;5&quot;/&gt;&lt;property id=&quot;20300&quot; value=&quot;Slide 24 - &amp;quot;Benefits of Diverse Rotations&amp;quot;&quot;/&gt;&lt;property id=&quot;20303&quot; value=&quot;-1&quot;/&gt;&lt;property id=&quot;20307&quot; value=&quot;414&quot;/&gt;&lt;property id=&quot;20309&quot; value=&quot;-1&quot;/&gt;&lt;/object&gt;&lt;object type=&quot;3&quot; unique_id=&quot;667893&quot;&gt;&lt;property id=&quot;20148&quot; value=&quot;5&quot;/&gt;&lt;property id=&quot;20300&quot; value=&quot;Slide 9 - &amp;quot;Soil Quality&amp;quot;&quot;/&gt;&lt;property id=&quot;20303&quot; value=&quot;-1&quot;/&gt;&lt;property id=&quot;20307&quot; value=&quot;415&quot;/&gt;&lt;property id=&quot;20309&quot; value=&quot;-1&quot;/&gt;&lt;/object&gt;&lt;object type=&quot;3&quot; unique_id=&quot;669221&quot;&gt;&lt;property id=&quot;20148&quot; value=&quot;5&quot;/&gt;&lt;property id=&quot;20300&quot; value=&quot;Slide 41 - &amp;quot;Your Operation – Manure Availability&amp;quot;&quot;/&gt;&lt;property id=&quot;20303&quot; value=&quot;-1&quot;/&gt;&lt;property id=&quot;20307&quot; value=&quot;416&quot;/&gt;&lt;property id=&quot;20309&quot; value=&quot;-1&quot;/&gt;&lt;/object&gt;&lt;object type=&quot;3&quot; unique_id=&quot;669492&quot;&gt;&lt;property id=&quot;20148&quot; value=&quot;5&quot;/&gt;&lt;property id=&quot;20300&quot; value=&quot;Slide 49 - &amp;quot;If You Need to Make Changes&amp;quot;&quot;/&gt;&lt;property id=&quot;20303&quot; value=&quot;-1&quot;/&gt;&lt;property id=&quot;20307&quot; value=&quot;417&quot;/&gt;&lt;property id=&quot;20309&quot; value=&quot;-1&quot;/&gt;&lt;/object&gt;&lt;object type=&quot;3&quot; unique_id=&quot;669813&quot;&gt;&lt;property id=&quot;20148&quot; value=&quot;5&quot;/&gt;&lt;property id=&quot;20300&quot; value=&quot;Slide 60 - &amp;quot;Resources&amp;quot;&quot;/&gt;&lt;property id=&quot;20303&quot; value=&quot;-1&quot;/&gt;&lt;property id=&quot;20307&quot; value=&quot;418&quot;/&gt;&lt;property id=&quot;20309&quot; value=&quot;-1&quot;/&gt;&lt;/object&gt;&lt;object type=&quot;3&quot; unique_id=&quot;670015&quot;&gt;&lt;property id=&quot;20148&quot; value=&quot;5&quot;/&gt;&lt;property id=&quot;20300&quot; value=&quot;Slide 55 - &amp;quot;5-Year Rotation – Example 1&amp;quot;&quot;/&gt;&lt;property id=&quot;20303&quot; value=&quot;-1&quot;/&gt;&lt;property id=&quot;20307&quot; value=&quot;419&quot;/&gt;&lt;property id=&quot;20309&quot; value=&quot;-1&quot;/&gt;&lt;/object&gt;&lt;object type=&quot;3&quot; unique_id=&quot;670016&quot;&gt;&lt;property id=&quot;20148&quot; value=&quot;5&quot;/&gt;&lt;property id=&quot;20300&quot; value=&quot;Slide 61 - &amp;quot;Rotation&amp;quot;&quot;/&gt;&lt;property id=&quot;20303&quot; value=&quot;-1&quot;/&gt;&lt;property id=&quot;20307&quot; value=&quot;420&quot;/&gt;&lt;property id=&quot;20309&quot; value=&quot;-1&quot;/&gt;&lt;/object&gt;&lt;object type=&quot;3&quot; unique_id=&quot;673602&quot;&gt;&lt;property id=&quot;20148&quot; value=&quot;5&quot;/&gt;&lt;property id=&quot;20300&quot; value=&quot;Slide 4 - &amp;quot;Continuous Cropping&amp;quot;&quot;/&gt;&lt;property id=&quot;20303&quot; value=&quot;-1&quot;/&gt;&lt;property id=&quot;20307&quot; value=&quot;422&quot;/&gt;&lt;property id=&quot;20309&quot; value=&quot;-1&quot;/&gt;&lt;/object&gt;&lt;object type=&quot;3&quot; unique_id=&quot;674209&quot;&gt;&lt;property id=&quot;20148&quot; value=&quot;5&quot;/&gt;&lt;property id=&quot;20300&quot; value=&quot;Slide 63 - &amp;quot;References&amp;quot;&quot;/&gt;&lt;property id=&quot;20303&quot; value=&quot;-1&quot;/&gt;&lt;property id=&quot;20307&quot; value=&quot;423&quot;/&gt;&lt;property id=&quot;20309&quot; value=&quot;-1&quot;/&gt;&lt;/object&gt;&lt;object type=&quot;3&quot; unique_id=&quot;674210&quot;&gt;&lt;property id=&quot;20148&quot; value=&quot;5&quot;/&gt;&lt;property id=&quot;20300&quot; value=&quot;Slide 64 - &amp;quot;References (cont.)&amp;quot;&quot;/&gt;&lt;property id=&quot;20303&quot; value=&quot;-1&quot;/&gt;&lt;property id=&quot;20307&quot; value=&quot;424&quot;/&gt;&lt;property id=&quot;20309&quot; value=&quot;-1&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monc0003\Desktop\data\asimages\{9E06F2D9-D86F-42DA-AA7D-36B69E213153}_19.png&quot;/&gt;&lt;left val=&quot;35&quot;/&gt;&lt;top val=&quot;21&quot;/&gt;&lt;width val=&quot;648&quot;/&gt;&lt;height val=&quot;98&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7&quot;/&gt;&lt;lineCharCount val=&quot;10&quot;/&gt;&lt;lineCharCount val=&quot;5&quot;/&gt;&lt;lineCharCount val=&quot;11&quot;/&gt;&lt;lineCharCount val=&quot;12&quot;/&gt;&lt;lineCharCount val=&quot;7&quot;/&gt;&lt;lineCharCount val=&quot;11&quot;/&gt;&lt;lineCharCount val=&quot;14&quot;/&gt;&lt;/TableIndex&gt;&lt;/ShapeTextInfo&gt;"/>
  <p:tag name="HTML_SHAPEINFO" val="&lt;TextEffect&gt;&lt;Image&gt;&lt;filename val=&quot;C:\Users\monc0003\Desktop\data\asimages\{60CB7864-1339-4FB2-B639-459148FD4543}_1.png_crop.png&quot;/&gt;&lt;left val=&quot;371&quot;/&gt;&lt;top val=&quot;137&quot;/&gt;&lt;width val=&quot;301&quot;/&gt;&lt;height val=&quot;72&quot;/&gt;&lt;hasText val=&quot;1&quot;/&gt;&lt;paraId val=&quot;1&quot;/&gt;&lt;/Image&gt;&lt;Image&gt;&lt;filename val=&quot;C:\Users\monc0003\Desktop\data\asimages\{44A59F14-F453-427B-B363-0BD83F0EAA90}_1.png_crop.png&quot;/&gt;&lt;left val=&quot;374&quot;/&gt;&lt;top val=&quot;223&quot;/&gt;&lt;width val=&quot;266&quot;/&gt;&lt;height val=&quot;72&quot;/&gt;&lt;hasText val=&quot;1&quot;/&gt;&lt;paraId val=&quot;2&quot;/&gt;&lt;/Image&gt;&lt;Image&gt;&lt;filename val=&quot;C:\Users\monc0003\Desktop\data\asimages\{2B2B1B23-7F1B-4571-9D5D-67A783DE21B0}_1.png_crop.png&quot;/&gt;&lt;left val=&quot;373&quot;/&gt;&lt;top val=&quot;309&quot;/&gt;&lt;width val=&quot;279&quot;/&gt;&lt;height val=&quot;111&quot;/&gt;&lt;hasText val=&quot;1&quot;/&gt;&lt;paraId val=&quot;3&quot;/&gt;&lt;/Image&gt;&lt;Image&gt;&lt;filename val=&quot;C:\Users\monc0003\Desktop\data\asimages\{7EFACDE8-55F6-4ABD-A034-1898917BB2B2}_1.png_crop.png&quot;/&gt;&lt;left val=&quot;374&quot;/&gt;&lt;top val=&quot;435&quot;/&gt;&lt;width val=&quot;280&quot;/&gt;&lt;height val=&quot;26&quot;/&gt;&lt;hasText val=&quot;1&quot;/&gt;&lt;paraId val=&quot;4&quot;/&gt;&lt;/Image&gt;&lt;/TextEffect&gt;"/>
</p:tagLst>
</file>

<file path=ppt/tags/tag102.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monc0003\Desktop\data\asimages\{88CB7B67-2F5F-4926-AC97-A8ED0762F140}_20.png&quot;/&gt;&lt;left val=&quot;11&quot;/&gt;&lt;top val=&quot;12&quot;/&gt;&lt;width val=&quot;697&quot;/&gt;&lt;height val=&quot;98&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4&quot;/&gt;&lt;/TableIndex&gt;&lt;/ShapeTextInfo&gt;"/>
  <p:tag name="HTML_SHAPEINFO" val="&lt;TextEffect&gt;&lt;Image&gt;&lt;filename val=&quot;C:\Users\monc0003\Desktop\data\asimages\{6A3F6842-1B6D-4A7B-B72B-B802A8B378E9}_1.png_crop.png&quot;/&gt;&lt;left val=&quot;39&quot;/&gt;&lt;top val=&quot;449&quot;/&gt;&lt;width val=&quot;636&quot;/&gt;&lt;height val=&quot;30&quot;/&gt;&lt;hasText val=&quot;1&quot;/&gt;&lt;paraId val=&quot;1&quot;/&gt;&lt;/Image&gt;&lt;/TextEffect&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Desktop\data\asimages\{13DD445A-7F2A-4293-BCFE-96C18D443699}_20.png&quot;/&gt;&lt;left val=&quot;243&quot;/&gt;&lt;top val=&quot;134&quot;/&gt;&lt;width val=&quot;234&quot;/&gt;&lt;height val=&quot;51&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monc0003\Desktop\data\asimages\{C5E8FBB0-6F25-4917-92FD-7AF340D22C7E}_21.png&quot;/&gt;&lt;left val=&quot;0&quot;/&gt;&lt;top val=&quot;8&quot;/&gt;&lt;width val=&quot;720&quot;/&gt;&lt;height val=&quot;92&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TableIndex row=&quot;1&quot; col=&quot;2&quot;&gt;&lt;linesCount val=&quot;1&quot;/&gt;&lt;lineCharCount val=&quot;24&quot;/&gt;&lt;/TableIndex&gt;&lt;TableIndex row=&quot;2&quot; col=&quot;1&quot;&gt;&lt;linesCount val=&quot;1&quot;/&gt;&lt;lineCharCount val=&quot;26&quot;/&gt;&lt;/TableIndex&gt;&lt;TableIndex row=&quot;2&quot; col=&quot;2&quot;&gt;&lt;linesCount val=&quot;1&quot;/&gt;&lt;lineCharCount val=&quot;4&quot;/&gt;&lt;/TableIndex&gt;&lt;TableIndex row=&quot;3&quot; col=&quot;1&quot;&gt;&lt;linesCount val=&quot;1&quot;/&gt;&lt;lineCharCount val=&quot;26&quot;/&gt;&lt;/TableIndex&gt;&lt;TableIndex row=&quot;3&quot; col=&quot;2&quot;&gt;&lt;linesCount val=&quot;1&quot;/&gt;&lt;lineCharCount val=&quot;4&quot;/&gt;&lt;/TableIndex&gt;&lt;TableIndex row=&quot;4&quot; col=&quot;1&quot;&gt;&lt;linesCount val=&quot;1&quot;/&gt;&lt;lineCharCount val=&quot;26&quot;/&gt;&lt;/TableIndex&gt;&lt;TableIndex row=&quot;4&quot; col=&quot;2&quot;&gt;&lt;linesCount val=&quot;1&quot;/&gt;&lt;lineCharCount val=&quot;3&quot;/&gt;&lt;/TableIndex&gt;&lt;TableIndex row=&quot;5&quot; col=&quot;1&quot;&gt;&lt;linesCount val=&quot;1&quot;/&gt;&lt;lineCharCount val=&quot;22&quot;/&gt;&lt;/TableIndex&gt;&lt;TableIndex row=&quot;5&quot; col=&quot;2&quot;&gt;&lt;linesCount val=&quot;1&quot;/&gt;&lt;lineCharCount val=&quot;1&quot;/&gt;&lt;/TableIndex&gt;&lt;/ShapeTextInfo&gt;"/>
  <p:tag name="PRESENTER_SHAPEINFO" val="&lt;ThreeDShapeInfo&gt;&lt;uuid val=&quot;{D6ABA6DB-6497-4838-A5F4-E0B80EC472E3}&quot;/&gt;&lt;isInvalidForFieldText val=&quot;0&quot;/&gt;&lt;Image&gt;&lt;filename val=&quot;C:\Users\monc0003\Desktop\data\asimages\{D6ABA6DB-6497-4838-A5F4-E0B80EC472E3}_21.png&quot;/&gt;&lt;left val=&quot;31&quot;/&gt;&lt;top val=&quot;105&quot;/&gt;&lt;width val=&quot;657&quot;/&gt;&lt;height val=&quot;463&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8&quot;/&gt;&lt;lineCharCount val=&quot;30&quot;/&gt;&lt;/TableIndex&gt;&lt;/ShapeTextInfo&gt;"/>
  <p:tag name="HTML_SHAPEINFO" val="&lt;ThreeDShapeInfo&gt;&lt;uuid val=&quot;&quot;/&gt;&lt;isInvalidForFieldText val=&quot;0&quot;/&gt;&lt;Image&gt;&lt;filename val=&quot;C:\Users\monc0003\Desktop\data\asimages\{48C6DE4C-2285-43A2-A941-9748015CE6EF}_21.png&quot;/&gt;&lt;left val=&quot;53&quot;/&gt;&lt;top val=&quot;412&quot;/&gt;&lt;width val=&quot;612&quot;/&gt;&lt;height val=&quot;119&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7&quot;/&gt;&lt;/TableIndex&gt;&lt;/ShapeTextInfo&gt;"/>
  <p:tag name="HTML_SHAPEINFO" val="&lt;ThreeDShapeInfo&gt;&lt;uuid val=&quot;&quot;/&gt;&lt;isInvalidForFieldText val=&quot;0&quot;/&gt;&lt;Image&gt;&lt;filename val=&quot;C:\Users\monc0003\Desktop\data\asimages\{BE0E48C6-F227-421C-B0B2-BDBC835CACE8}_21.png&quot;/&gt;&lt;left val=&quot;25&quot;/&gt;&lt;top val=&quot;331&quot;/&gt;&lt;width val=&quot;488&quot;/&gt;&lt;height val=&quot;60&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data\asimages\{C6E142D2-973C-4D6F-8EB6-E7FF181F0201}_21.png&quot;/&gt;&lt;left val=&quot;501&quot;/&gt;&lt;top val=&quot;376&quot;/&gt;&lt;width val=&quot;193&quot;/&gt;&lt;height val=&quot;51&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HTML_SHAPEINFO" val="&lt;SlideThumbPath val=&quot;Slide22.PNG&quot;/&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Desktop\data\asimages\{1AD8D223-F11D-4211-A0F5-31DF93F8930E}_22.png&quot;/&gt;&lt;left val=&quot;35&quot;/&gt;&lt;top val=&quot;21&quot;/&gt;&lt;width val=&quot;648&quot;/&gt;&lt;height val=&quot;98&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TableIndex row=&quot;1&quot; col=&quot;2&quot;&gt;&lt;linesCount val=&quot;1&quot;/&gt;&lt;lineCharCount val=&quot;4&quot;/&gt;&lt;/TableIndex&gt;&lt;TableIndex row=&quot;1&quot; col=&quot;3&quot;&gt;&lt;linesCount val=&quot;1&quot;/&gt;&lt;lineCharCount val=&quot;15&quot;/&gt;&lt;/TableIndex&gt;&lt;TableIndex row=&quot;2&quot; col=&quot;1&quot;&gt;&lt;linesCount val=&quot;1&quot;/&gt;&lt;lineCharCount val=&quot;4&quot;/&gt;&lt;/TableIndex&gt;&lt;TableIndex row=&quot;2&quot; col=&quot;2&quot;&gt;&lt;linesCount val=&quot;1&quot;/&gt;&lt;lineCharCount val=&quot;14&quot;/&gt;&lt;/TableIndex&gt;&lt;TableIndex row=&quot;2&quot; col=&quot;3&quot;&gt;&lt;linesCount val=&quot;1&quot;/&gt;&lt;lineCharCount val=&quot;9&quot;/&gt;&lt;/TableIndex&gt;&lt;TableIndex row=&quot;3&quot; col=&quot;1&quot;&gt;&lt;linesCount val=&quot;1&quot;/&gt;&lt;lineCharCount val=&quot;7&quot;/&gt;&lt;/TableIndex&gt;&lt;TableIndex row=&quot;3&quot; col=&quot;2&quot;&gt;&lt;linesCount val=&quot;1&quot;/&gt;&lt;lineCharCount val=&quot;21&quot;/&gt;&lt;/TableIndex&gt;&lt;TableIndex row=&quot;3&quot; col=&quot;3&quot;&gt;&lt;linesCount val=&quot;1&quot;/&gt;&lt;lineCharCount val=&quot;9&quot;/&gt;&lt;/TableIndex&gt;&lt;TableIndex row=&quot;4&quot; col=&quot;1&quot;&gt;&lt;linesCount val=&quot;1&quot;/&gt;&lt;lineCharCount val=&quot;12&quot;/&gt;&lt;/TableIndex&gt;&lt;TableIndex row=&quot;4&quot; col=&quot;2&quot;&gt;&lt;linesCount val=&quot;1&quot;/&gt;&lt;lineCharCount val=&quot;4&quot;/&gt;&lt;/TableIndex&gt;&lt;TableIndex row=&quot;4&quot; col=&quot;3&quot;&gt;&lt;linesCount val=&quot;1&quot;/&gt;&lt;lineCharCount val=&quot;9&quot;/&gt;&lt;/TableIndex&gt;&lt;/ShapeTextInfo&gt;"/>
  <p:tag name="PRESENTER_SHAPEINFO" val="&lt;ThreeDShapeInfo&gt;&lt;uuid val=&quot;{C1DEA5B5-A220-4F3E-8E38-DD1EF2622EB2}&quot;/&gt;&lt;isInvalidForFieldText val=&quot;0&quot;/&gt;&lt;Image&gt;&lt;filename val=&quot;C:\Users\monc0003\Desktop\data\asimages\{C1DEA5B5-A220-4F3E-8E38-DD1EF2622EB2}_22.png&quot;/&gt;&lt;left val=&quot;7&quot;/&gt;&lt;top val=&quot;123&quot;/&gt;&lt;width val=&quot;704&quot;/&gt;&lt;height val=&quot;358&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HTML_SHAPEINFO" val="&lt;SlideThumbPath val=&quot;Slide23.PNG&quot;/&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13&quot;/&gt;&lt;/TableIndex&gt;&lt;/ShapeTextInfo&gt;"/>
  <p:tag name="HTML_SHAPEINFO" val="&lt;ThreeDShapeInfo&gt;&lt;uuid val=&quot;&quot;/&gt;&lt;isInvalidForFieldText val=&quot;0&quot;/&gt;&lt;Image&gt;&lt;filename val=&quot;C:\Users\monc0003\Desktop\data\asimages\{B08BD9BA-E521-46A6-8A3F-090605ED8126}_23.png&quot;/&gt;&lt;left val=&quot;35&quot;/&gt;&lt;top val=&quot;6&quot;/&gt;&lt;width val=&quot;648&quot;/&gt;&lt;height val=&quot;132&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20&quot;/&gt;&lt;lineCharCount val=&quot;17&quot;/&gt;&lt;lineCharCount val=&quot;15&quot;/&gt;&lt;lineCharCount val=&quot;17&quot;/&gt;&lt;lineCharCount val=&quot;16&quot;/&gt;&lt;lineCharCount val=&quot;17&quot;/&gt;&lt;lineCharCount val=&quot;17&quot;/&gt;&lt;lineCharCount val=&quot;12&quot;/&gt;&lt;lineCharCount val=&quot;13&quot;/&gt;&lt;lineCharCount val=&quot;17&quot;/&gt;&lt;lineCharCount val=&quot;20&quot;/&gt;&lt;/TableIndex&gt;&lt;/ShapeTextInfo&gt;"/>
  <p:tag name="HTML_SHAPEINFO" val="&lt;ThreeDShapeInfo&gt;&lt;uuid val=&quot;&quot;/&gt;&lt;isInvalidForFieldText val=&quot;0&quot;/&gt;&lt;Image&gt;&lt;filename val=&quot;C:\Users\monc0003\Desktop\data\asimages\{D189ADA9-6D4C-456F-AF9B-BA182182D58B}_23.png&quot;/&gt;&lt;left val=&quot;7&quot;/&gt;&lt;top val=&quot;116&quot;/&gt;&lt;width val=&quot;339&quot;/&gt;&lt;height val=&quot;409&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data\asimages\{D723E26A-D8DC-42D2-8A42-8568DEE023B3}_23.png&quot;/&gt;&lt;left val=&quot;428&quot;/&gt;&lt;top val=&quot;403&quot;/&gt;&lt;width val=&quot;216&quot;/&gt;&lt;height val=&quot;68&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HTML_AUTOSHAPE_INFO" val="&lt;ThreeDShapeInfo&gt;&lt;uuid val=&quot;{08DC5147-EB89-451D-920D-19A1CEC0245E}&quot;/&gt;&lt;isInvalidForFieldText val=&quot;0&quot;/&gt;&lt;Image&gt;&lt;filename val=&quot;C:\Users\monc0003\AppData\Local\Temp\~Ca416C\data\asimages\{08DC5147-EB89-451D-920D-19A1CEC0245E}.png&quot;/&gt;&lt;left val=&quot;422&quot;/&gt;&lt;top val=&quot;144&quot;/&gt;&lt;width val=&quot;208&quot;/&gt;&lt;height val=&quot;326&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8&quot;/&gt;&lt;/TableIndex&gt;&lt;/ShapeTextInfo&gt;"/>
  <p:tag name="HTML_SHAPEINFO" val="&lt;ThreeDShapeInfo&gt;&lt;uuid val=&quot;&quot;/&gt;&lt;isInvalidForFieldText val=&quot;0&quot;/&gt;&lt;Image&gt;&lt;filename val=&quot;C:\Users\monc0003\Desktop\data\asimages\{0DB5EB78-19B0-4F34-9EAA-58FE60C4F095}_23.png&quot;/&gt;&lt;left val=&quot;407&quot;/&gt;&lt;top val=&quot;137&quot;/&gt;&lt;width val=&quot;173&quot;/&gt;&lt;height val=&quot;106&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Desktop\data\asimages\{27783E9F-95F6-4786-8F68-F9F6BB893270}_23.png&quot;/&gt;&lt;left val=&quot;450&quot;/&gt;&lt;top val=&quot;472&quot;/&gt;&lt;width val=&quot;182&quot;/&gt;&lt;height val=&quot;68&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HTML_AUTOSHAPE_INFO" val="&lt;ThreeDShapeInfo&gt;&lt;uuid val=&quot;{C71DC666-D6DF-431E-BD48-B2B7CA59EEE6}&quot;/&gt;&lt;isInvalidForFieldText val=&quot;0&quot;/&gt;&lt;Image&gt;&lt;filename val=&quot;C:\Users\monc0003\AppData\Local\Temp\~Ca416C\data\asimages\{C71DC666-D6DF-431E-BD48-B2B7CA59EEE6}.png&quot;/&gt;&lt;left val=&quot;377&quot;/&gt;&lt;top val=&quot;176&quot;/&gt;&lt;width val=&quot;342&quot;/&gt;&lt;height val=&quot;224&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data\asimages\{889626D6-9B6E-4943-8FFD-054A99E2DC4E}_23.png&quot;/&gt;&lt;left val=&quot;453&quot;/&gt;&lt;top val=&quot;392&quot;/&gt;&lt;width val=&quot;208&quot;/&gt;&lt;height val=&quot;68&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monc0003\Desktop\data\asimages\{18410E0A-52AA-4D24-89E9-C00B1D32B9A6}_24.png&quot;/&gt;&lt;left val=&quot;35&quot;/&gt;&lt;top val=&quot;21&quot;/&gt;&lt;width val=&quot;648&quot;/&gt;&lt;height val=&quot;98&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7&quot;/&gt;&lt;lineCharCount val=&quot;10&quot;/&gt;&lt;lineCharCount val=&quot;5&quot;/&gt;&lt;lineCharCount val=&quot;11&quot;/&gt;&lt;lineCharCount val=&quot;12&quot;/&gt;&lt;lineCharCount val=&quot;7&quot;/&gt;&lt;lineCharCount val=&quot;11&quot;/&gt;&lt;lineCharCount val=&quot;14&quot;/&gt;&lt;/TableIndex&gt;&lt;/ShapeTextInfo&gt;"/>
  <p:tag name="HTML_SHAPEINFO" val="&lt;TextEffect&gt;&lt;Image&gt;&lt;filename val=&quot;C:\Users\monc0003\Desktop\data\asimages\{238BACD5-F390-4E2B-9F62-E178878476DD}_1.png_crop.png&quot;/&gt;&lt;left val=&quot;371&quot;/&gt;&lt;top val=&quot;137&quot;/&gt;&lt;width val=&quot;301&quot;/&gt;&lt;height val=&quot;72&quot;/&gt;&lt;hasText val=&quot;1&quot;/&gt;&lt;paraId val=&quot;1&quot;/&gt;&lt;/Image&gt;&lt;Image&gt;&lt;filename val=&quot;C:\Users\monc0003\Desktop\data\asimages\{83F93AB9-4742-4A03-8009-4936B9A3573A}_1.png_crop.png&quot;/&gt;&lt;left val=&quot;374&quot;/&gt;&lt;top val=&quot;223&quot;/&gt;&lt;width val=&quot;266&quot;/&gt;&lt;height val=&quot;72&quot;/&gt;&lt;hasText val=&quot;1&quot;/&gt;&lt;paraId val=&quot;2&quot;/&gt;&lt;/Image&gt;&lt;Image&gt;&lt;filename val=&quot;C:\Users\monc0003\Desktop\data\asimages\{BEEFE2A0-D322-4890-A5AE-B76562BE2FBC}_1.png_crop.png&quot;/&gt;&lt;left val=&quot;373&quot;/&gt;&lt;top val=&quot;309&quot;/&gt;&lt;width val=&quot;267&quot;/&gt;&lt;height val=&quot;111&quot;/&gt;&lt;hasText val=&quot;1&quot;/&gt;&lt;paraId val=&quot;3&quot;/&gt;&lt;/Image&gt;&lt;Image&gt;&lt;filename val=&quot;C:\Users\monc0003\Desktop\data\asimages\{2F55C8EB-E652-4EF8-B1F6-9BB9B8F757F4}_1.png_crop.png&quot;/&gt;&lt;left val=&quot;374&quot;/&gt;&lt;top val=&quot;435&quot;/&gt;&lt;width val=&quot;298&quot;/&gt;&lt;height val=&quot;26&quot;/&gt;&lt;hasText val=&quot;1&quot;/&gt;&lt;paraId val=&quot;4&quot;/&gt;&lt;/Image&gt;&lt;/TextEffect&gt;"/>
</p:tagLst>
</file>

<file path=ppt/tags/tag128.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data\asimages\{257911F5-BF0D-4151-9160-BE4E4C34B7B9}_25.png&quot;/&gt;&lt;left val=&quot;35&quot;/&gt;&lt;top val=&quot;21&quot;/&gt;&lt;width val=&quot;648&quot;/&gt;&lt;height val=&quot;98&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8&quot;/&gt;&lt;lineCharCount val=&quot;14&quot;/&gt;&lt;lineCharCount val=&quot;7&quot;/&gt;&lt;lineCharCount val=&quot;15&quot;/&gt;&lt;lineCharCount val=&quot;6&quot;/&gt;&lt;lineCharCount val=&quot;13&quot;/&gt;&lt;lineCharCount val=&quot;12&quot;/&gt;&lt;/TableIndex&gt;&lt;/ShapeTextInfo&gt;"/>
  <p:tag name="HTML_SHAPEINFO" val="&lt;TextEffect&gt;&lt;Image&gt;&lt;filename val=&quot;C:\Users\monc0003\Desktop\data\asimages\{1787C9C7-3A3D-4005-BF0C-3B99D88E0D21}_1.png_crop.png&quot;/&gt;&lt;left val=&quot;32&quot;/&gt;&lt;top val=&quot;161&quot;/&gt;&lt;width val=&quot;206&quot;/&gt;&lt;height val=&quot;177&quot;/&gt;&lt;hasText val=&quot;1&quot;/&gt;&lt;paraId val=&quot;1&quot;/&gt;&lt;/Image&gt;&lt;Image&gt;&lt;filename val=&quot;C:\Users\monc0003\Desktop\data\asimages\{F777F2C8-27F0-476A-8F15-C6556BF83881}_1.png_crop.png&quot;/&gt;&lt;left val=&quot;66&quot;/&gt;&lt;top val=&quot;359&quot;/&gt;&lt;width val=&quot;166&quot;/&gt;&lt;height val=&quot;25&quot;/&gt;&lt;hasText val=&quot;1&quot;/&gt;&lt;paraId val=&quot;2&quot;/&gt;&lt;/Image&gt;&lt;Image&gt;&lt;filename val=&quot;C:\Users\monc0003\Desktop\data\asimages\{E6DB999B-C424-49EB-84BD-914CF0F2FB8C}_1.png_crop.png&quot;/&gt;&lt;left val=&quot;66&quot;/&gt;&lt;top val=&quot;399&quot;/&gt;&lt;width val=&quot;178&quot;/&gt;&lt;height val=&quot;25&quot;/&gt;&lt;hasText val=&quot;1&quot;/&gt;&lt;paraId val=&quot;3&quot;/&gt;&lt;/Image&gt;&lt;/TextEffect&gt;"/>
</p:tagLst>
</file>

<file path=ppt/tags/tag1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F9CB7B-FFC5-47DC-9626-7DF8AD8D810D}&quot;/&gt;&lt;isInvalidForFieldText val=&quot;0&quot;/&gt;&lt;Image&gt;&lt;filename val=&quot;C:\Users\monc0003\Desktop\data\asimages\{90F9CB7B-FFC5-47DC-9626-7DF8AD8D810D}_25.png&quot;/&gt;&lt;left val=&quot;311&quot;/&gt;&lt;top val=&quot;143&quot;/&gt;&lt;width val=&quot;390&quot;/&gt;&lt;height val=&quot;300&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HTML_SHAPEINFO" val="&lt;SlideThumbPath val=&quot;Slide26.PNG&quot;/&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Desktop\data\asimages\{38E0A491-4008-4987-87F0-3979A7405A06}_26.png&quot;/&gt;&lt;left val=&quot;35&quot;/&gt;&lt;top val=&quot;21&quot;/&gt;&lt;width val=&quot;648&quot;/&gt;&lt;height val=&quot;98&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2&quot;/&gt;&lt;lineCharCount val=&quot;14&quot;/&gt;&lt;lineCharCount val=&quot;13&quot;/&gt;&lt;lineCharCount val=&quot;17&quot;/&gt;&lt;lineCharCount val=&quot;14&quot;/&gt;&lt;lineCharCount val=&quot;15&quot;/&gt;&lt;lineCharCount val=&quot;15&quot;/&gt;&lt;lineCharCount val=&quot;11&quot;/&gt;&lt;/TableIndex&gt;&lt;/ShapeTextInfo&gt;"/>
  <p:tag name="HTML_SHAPEINFO" val="&lt;TextEffect&gt;&lt;Image&gt;&lt;filename val=&quot;C:\Users\monc0003\Desktop\data\asimages\{B51B6987-78C3-4587-9D73-F70420A9D53B}_1.png_crop.png&quot;/&gt;&lt;left val=&quot;410&quot;/&gt;&lt;top val=&quot;137&quot;/&gt;&lt;width val=&quot;215&quot;/&gt;&lt;height val=&quot;100&quot;/&gt;&lt;hasText val=&quot;1&quot;/&gt;&lt;paraId val=&quot;1&quot;/&gt;&lt;/Image&gt;&lt;Image&gt;&lt;filename val=&quot;C:\Users\monc0003\Desktop\data\asimages\{EE77FB8B-889A-4C37-A955-47CF27DE60C1}_1.png_crop.png&quot;/&gt;&lt;left val=&quot;410&quot;/&gt;&lt;top val=&quot;260&quot;/&gt;&lt;width val=&quot;263&quot;/&gt;&lt;height val=&quot;183&quot;/&gt;&lt;hasText val=&quot;1&quot;/&gt;&lt;paraId val=&quot;2&quot;/&gt;&lt;/Image&gt;&lt;/TextEffect&gt;"/>
</p:tagLst>
</file>

<file path=ppt/tags/tag135.xml><?xml version="1.0" encoding="utf-8"?>
<p:tagLst xmlns:a="http://schemas.openxmlformats.org/drawingml/2006/main" xmlns:r="http://schemas.openxmlformats.org/officeDocument/2006/relationships" xmlns:p="http://schemas.openxmlformats.org/presentationml/2006/main">
  <p:tag name="HTML_SHAPEINFO" val="&lt;SlideThumbPath val=&quot;Slide27.PNG&quot;/&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Desktop\data\asimages\{51D84D71-0A9A-4E21-9E63-C1D09B2512A9}_27.png&quot;/&gt;&lt;left val=&quot;35&quot;/&gt;&lt;top val=&quot;21&quot;/&gt;&lt;width val=&quot;648&quot;/&gt;&lt;height val=&quot;98&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1&quot;/&gt;&lt;lineCharCount val=&quot;9&quot;/&gt;&lt;lineCharCount val=&quot;14&quot;/&gt;&lt;lineCharCount val=&quot;10&quot;/&gt;&lt;lineCharCount val=&quot;9&quot;/&gt;&lt;lineCharCount val=&quot;10&quot;/&gt;&lt;/TableIndex&gt;&lt;/ShapeTextInfo&gt;"/>
  <p:tag name="HTML_SHAPEINFO" val="&lt;TextEffect&gt;&lt;Image&gt;&lt;filename val=&quot;C:\Users\monc0003\Desktop\data\asimages\{06D9F6B2-F41D-4884-89E6-6BAF356FD8B6}_1.png_crop.png&quot;/&gt;&lt;left val=&quot;40&quot;/&gt;&lt;top val=&quot;156&quot;/&gt;&lt;width val=&quot;212&quot;/&gt;&lt;height val=&quot;26&quot;/&gt;&lt;hasText val=&quot;1&quot;/&gt;&lt;paraId val=&quot;1&quot;/&gt;&lt;/Image&gt;&lt;Image&gt;&lt;filename val=&quot;C:\Users\monc0003\Desktop\data\asimages\{012D8B72-DF8A-4E44-905F-2E27B53C3082}_1.png_crop.png&quot;/&gt;&lt;left val=&quot;40&quot;/&gt;&lt;top val=&quot;207&quot;/&gt;&lt;width val=&quot;192&quot;/&gt;&lt;height val=&quot;26&quot;/&gt;&lt;hasText val=&quot;1&quot;/&gt;&lt;paraId val=&quot;2&quot;/&gt;&lt;/Image&gt;&lt;Image&gt;&lt;filename val=&quot;C:\Users\monc0003\Desktop\data\asimages\{D5C598EA-D78E-4064-B06A-BE79B8D62A1C}_1.png_crop.png&quot;/&gt;&lt;left val=&quot;40&quot;/&gt;&lt;top val=&quot;259&quot;/&gt;&lt;width val=&quot;226&quot;/&gt;&lt;height val=&quot;70&quot;/&gt;&lt;hasText val=&quot;1&quot;/&gt;&lt;paraId val=&quot;3&quot;/&gt;&lt;/Image&gt;&lt;Image&gt;&lt;filename val=&quot;C:\Users\monc0003\Desktop\data\asimages\{60C774BF-04CA-4D8B-8B04-AF2836F2477D}_1.png_crop.png&quot;/&gt;&lt;left val=&quot;40&quot;/&gt;&lt;top val=&quot;311&quot;/&gt;&lt;width val=&quot;202&quot;/&gt;&lt;height val=&quot;33&quot;/&gt;&lt;hasText val=&quot;1&quot;/&gt;&lt;paraId val=&quot;4&quot;/&gt;&lt;/Image&gt;&lt;Image&gt;&lt;filename val=&quot;C:\Users\monc0003\Desktop\data\asimages\{E07CE4E0-16E0-4FB9-8FC1-950074D67477}_1.png_crop.png&quot;/&gt;&lt;left val=&quot;36&quot;/&gt;&lt;top val=&quot;363&quot;/&gt;&lt;width val=&quot;224&quot;/&gt;&lt;height val=&quot;33&quot;/&gt;&lt;hasText val=&quot;1&quot;/&gt;&lt;paraId val=&quot;5&quot;/&gt;&lt;/Image&gt;&lt;Image&gt;&lt;filename val=&quot;C:\Users\monc0003\Desktop\data\asimages\{FEBCA057-87A3-4024-BE7D-12211A781D35}_1.png_crop.png&quot;/&gt;&lt;left val=&quot;36&quot;/&gt;&lt;top val=&quot;415&quot;/&gt;&lt;width val=&quot;221&quot;/&gt;&lt;height val=&quot;26&quot;/&gt;&lt;hasText val=&quot;1&quot;/&gt;&lt;paraId val=&quot;6&quot;/&gt;&lt;/Image&gt;&lt;/TextEffect&gt;"/>
</p:tagLst>
</file>

<file path=ppt/tags/tag1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737526-61BC-44CE-B6EC-2A7052F1C807}&quot;/&gt;&lt;isInvalidForFieldText val=&quot;0&quot;/&gt;&lt;Image&gt;&lt;filename val=&quot;C:\Users\monc0003\Desktop\data\asimages\{9B737526-61BC-44CE-B6EC-2A7052F1C807}_27.png&quot;/&gt;&lt;left val=&quot;355&quot;/&gt;&lt;top val=&quot;126&quot;/&gt;&lt;width val=&quot;352&quot;/&gt;&lt;height val=&quot;336&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HTML_SHAPEINFO" val="&lt;SlideThumbPath val=&quot;Slide28.PNG&quot;/&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Desktop\data\asimages\{B21A74EF-5D93-4BE4-8100-F96AE4A57C14}_28.png&quot;/&gt;&lt;left val=&quot;35&quot;/&gt;&lt;top val=&quot;0&quot;/&gt;&lt;width val=&quot;648&quot;/&gt;&lt;height val=&quot;98&quot;/&gt;&lt;hasText val=&quot;1&quot;/&gt;&lt;/Image&gt;&lt;/ThreeDShape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42&quot;/&gt;&lt;lineCharCount val=&quot;47&quot;/&gt;&lt;lineCharCount val=&quot;44&quot;/&gt;&lt;lineCharCount val=&quot;19&quot;/&gt;&lt;/TableIndex&gt;&lt;/ShapeTextInfo&gt;"/>
  <p:tag name="HTML_SHAPEINFO" val="&lt;TextEffect&gt;&lt;Image&gt;&lt;filename val=&quot;C:\Users\monc0003\Desktop\data\asimages\{55527AC9-16B4-435F-8EF2-53B7590F4ACA}_1.png_crop.png&quot;/&gt;&lt;left val=&quot;47&quot;/&gt;&lt;top val=&quot;240&quot;/&gt;&lt;width val=&quot;624&quot;/&gt;&lt;height val=&quot;114&quot;/&gt;&lt;hasText val=&quot;1&quot;/&gt;&lt;paraId val=&quot;1&quot;/&gt;&lt;/Image&gt;&lt;/TextEffect&gt;"/>
</p:tagLst>
</file>

<file path=ppt/tags/tag142.xml><?xml version="1.0" encoding="utf-8"?>
<p:tagLst xmlns:a="http://schemas.openxmlformats.org/drawingml/2006/main" xmlns:r="http://schemas.openxmlformats.org/officeDocument/2006/relationships" xmlns:p="http://schemas.openxmlformats.org/presentationml/2006/main">
  <p:tag name="HTML_SHAPEINFO" val="&lt;SlideThumbPath val=&quot;Slide29.PNG&quot;/&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data\asimages\{F9B79CEA-00EC-4C48-88DA-D173B08163A0}_29.png&quot;/&gt;&lt;left val=&quot;35&quot;/&gt;&lt;top val=&quot;21&quot;/&gt;&lt;width val=&quot;648&quot;/&gt;&lt;height val=&quot;98&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9&quot;/&gt;&lt;lineCharCount val=&quot;21&quot;/&gt;&lt;lineCharCount val=&quot;19&quot;/&gt;&lt;lineCharCount val=&quot;21&quot;/&gt;&lt;lineCharCount val=&quot;16&quot;/&gt;&lt;lineCharCount val=&quot;21&quot;/&gt;&lt;lineCharCount val=&quot;16&quot;/&gt;&lt;lineCharCount val=&quot;17&quot;/&gt;&lt;lineCharCount val=&quot;11&quot;/&gt;&lt;/TableIndex&gt;&lt;/ShapeTextInfo&gt;"/>
  <p:tag name="HTML_SHAPEINFO" val="&lt;ThreeDShapeInfo&gt;&lt;uuid val=&quot;&quot;/&gt;&lt;isInvalidForFieldText val=&quot;0&quot;/&gt;&lt;Image&gt;&lt;filename val=&quot;C:\Users\monc0003\Desktop\data\asimages\{540144B7-DB5E-4359-BB46-A2DA823CD29F}_29.png&quot;/&gt;&lt;left val=&quot;6&quot;/&gt;&lt;top val=&quot;115&quot;/&gt;&lt;width val=&quot;353&quot;/&gt;&lt;height val=&quot;375&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HTML_SHAPEINFO" val="&lt;SlideThumbPath val=&quot;Slide30.PNG&quot;/&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data\asimages\{985340E3-D9EE-4F16-AB9A-06A2ED29BB9A}_30.png&quot;/&gt;&lt;left val=&quot;35&quot;/&gt;&lt;top val=&quot;21&quot;/&gt;&lt;width val=&quot;648&quot;/&gt;&lt;height val=&quot;98&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9&quot;/&gt;&lt;lineCharCount val=&quot;21&quot;/&gt;&lt;lineCharCount val=&quot;15&quot;/&gt;&lt;lineCharCount val=&quot;8&quot;/&gt;&lt;lineCharCount val=&quot;16&quot;/&gt;&lt;lineCharCount val=&quot;21&quot;/&gt;&lt;lineCharCount val=&quot;20&quot;/&gt;&lt;lineCharCount val=&quot;15&quot;/&gt;&lt;lineCharCount val=&quot;4&quot;/&gt;&lt;/TableIndex&gt;&lt;/ShapeTextInfo&gt;"/>
  <p:tag name="HTML_SHAPEINFO" val="&lt;TextEffect&gt;&lt;Image&gt;&lt;filename val=&quot;C:\Users\monc0003\Desktop\data\asimages\{3FEE22CA-03DD-45DC-BB18-E762FBCA6B96}_1.png_crop.png&quot;/&gt;&lt;left val=&quot;386&quot;/&gt;&lt;top val=&quot;133&quot;/&gt;&lt;width val=&quot;302&quot;/&gt;&lt;height val=&quot;133&quot;/&gt;&lt;hasText val=&quot;1&quot;/&gt;&lt;paraId val=&quot;1&quot;/&gt;&lt;/Image&gt;&lt;Image&gt;&lt;filename val=&quot;C:\Users\monc0003\Desktop\data\asimages\{10C1D91C-C943-4DF5-9120-4FD53078A345}_1.png_crop.png&quot;/&gt;&lt;left val=&quot;386&quot;/&gt;&lt;top val=&quot;279&quot;/&gt;&lt;width val=&quot;310&quot;/&gt;&lt;height val=&quot;168&quot;/&gt;&lt;hasText val=&quot;1&quot;/&gt;&lt;paraId val=&quot;2&quot;/&gt;&lt;/Image&gt;&lt;/TextEffect&gt;"/>
</p:tagLst>
</file>

<file path=ppt/tags/tag1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1910451-3222-46FC-96B0-E35B1D2A8FCC}&quot;/&gt;&lt;isInvalidForFieldText val=&quot;0&quot;/&gt;&lt;Image&gt;&lt;filename val=&quot;C:\Users\monc0003\Desktop\data\asimages\{D1910451-3222-46FC-96B0-E35B1D2A8FCC}_30.png&quot;/&gt;&lt;left val=&quot;-1&quot;/&gt;&lt;top val=&quot;101&quot;/&gt;&lt;width val=&quot;386&quot;/&gt;&lt;height val=&quot;396&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Desktop\data\asimages\{72E7BBFB-B082-436A-8399-6EB042437DE8}_31.png&quot;/&gt;&lt;left val=&quot;425&quot;/&gt;&lt;top val=&quot;23&quot;/&gt;&lt;width val=&quot;283&quot;/&gt;&lt;height val=&quot;98&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3&quot;/&gt;&lt;lineCharCount val=&quot;9&quot;/&gt;&lt;lineCharCount val=&quot;10&quot;/&gt;&lt;lineCharCount val=&quot;10&quot;/&gt;&lt;lineCharCount val=&quot;12&quot;/&gt;&lt;lineCharCount val=&quot;5&quot;/&gt;&lt;/TableIndex&gt;&lt;/ShapeTextInfo&gt;"/>
  <p:tag name="HTML_SHAPEINFO" val="&lt;ThreeDShapeInfo&gt;&lt;uuid val=&quot;&quot;/&gt;&lt;isInvalidForFieldText val=&quot;0&quot;/&gt;&lt;Image&gt;&lt;filename val=&quot;C:\Users\monc0003\Desktop\data\asimages\{3499332A-C25F-44E2-8CB3-803FF5A40CFC}_31.png&quot;/&gt;&lt;left val=&quot;461&quot;/&gt;&lt;top val=&quot;115&quot;/&gt;&lt;width val=&quot;234&quot;/&gt;&lt;height val=&quot;363&quot;/&gt;&lt;hasText val=&quot;1&quot;/&gt;&lt;/Image&gt;&lt;/ThreeDShapeInfo&gt;"/>
</p:tagLst>
</file>

<file path=ppt/tags/tag1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8226B38-9119-4E15-92D7-76C2F1E959C1}&quot;/&gt;&lt;isInvalidForFieldText val=&quot;0&quot;/&gt;&lt;Image&gt;&lt;filename val=&quot;C:\Users\monc0003\Desktop\data\asimages\{A8226B38-9119-4E15-92D7-76C2F1E959C1}_31.png&quot;/&gt;&lt;left val=&quot;11&quot;/&gt;&lt;top val=&quot;65&quot;/&gt;&lt;width val=&quot;414&quot;/&gt;&lt;height val=&quot;419&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8&quot;/&gt;&lt;/TableIndex&gt;&lt;/ShapeTextInfo&gt;"/>
  <p:tag name="HTML_SHAPEINFO" val="&lt;ThreeDShapeInfo&gt;&lt;uuid val=&quot;&quot;/&gt;&lt;isInvalidForFieldText val=&quot;0&quot;/&gt;&lt;Image&gt;&lt;filename val=&quot;C:\Users\monc0003\Desktop\data\asimages\{2D5C588D-DD5B-43BE-A9B1-DFCD57483BBA}_31.png&quot;/&gt;&lt;left val=&quot;143&quot;/&gt;&lt;top val=&quot;186&quot;/&gt;&lt;width val=&quot;150&quot;/&gt;&lt;height val=&quot;106&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data\asimages\{DC8FCC63-A1F5-44C0-92B8-00DA2CA18DB7}_31.png&quot;/&gt;&lt;left val=&quot;28&quot;/&gt;&lt;top val=&quot;253&quot;/&gt;&lt;width val=&quot;110&quot;/&gt;&lt;height val=&quot;60&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C:\Users\monc0003\Desktop\data\asimages\{9C0516D6-FCD6-4A4F-B7B4-6075B3264849}_31.png&quot;/&gt;&lt;left val=&quot;272&quot;/&gt;&lt;top val=&quot;103&quot;/&gt;&lt;width val=&quot;89&quot;/&gt;&lt;height val=&quot;60&quot;/&gt;&lt;hasText val=&quot;1&quot;/&gt;&lt;/Image&gt;&lt;/ThreeDShapeInfo&gt;"/>
</p:tagLst>
</file>

<file path=ppt/tags/tag156.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1&quot;/&gt;&lt;lineCharCount val=&quot;7&quot;/&gt;&lt;lineCharCount val=&quot;10&quot;/&gt;&lt;/TableIndex&gt;&lt;/ShapeTextInfo&gt;"/>
  <p:tag name="HTML_SHAPEINFO" val="&lt;ThreeDShapeInfo&gt;&lt;uuid val=&quot;&quot;/&gt;&lt;isInvalidForFieldText val=&quot;0&quot;/&gt;&lt;Image&gt;&lt;filename val=&quot;C:\Users\monc0003\Desktop\data\asimages\{22CBCBC5-EC82-4744-8A1E-FC402D125384}_32.png&quot;/&gt;&lt;left val=&quot;466&quot;/&gt;&lt;top val=&quot;114&quot;/&gt;&lt;width val=&quot;202&quot;/&gt;&lt;height val=&quot;363&quot;/&gt;&lt;hasText val=&quot;1&quot;/&gt;&lt;/Image&gt;&lt;/ThreeDShapeInfo&gt;"/>
</p:tagLst>
</file>

<file path=ppt/tags/tag1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FB496DE-7DD5-4186-99C1-6DE41BA2D43A}&quot;/&gt;&lt;isInvalidForFieldText val=&quot;0&quot;/&gt;&lt;Image&gt;&lt;filename val=&quot;C:\Users\monc0003\Desktop\data\asimages\{EFB496DE-7DD5-4186-99C1-6DE41BA2D43A}_32.png&quot;/&gt;&lt;left val=&quot;11&quot;/&gt;&lt;top val=&quot;71&quot;/&gt;&lt;width val=&quot;414&quot;/&gt;&lt;height val=&quot;415&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quot;/&gt;&lt;lineCharCount val=&quot;4&quot;/&gt;&lt;/TableIndex&gt;&lt;/ShapeTextInfo&gt;"/>
  <p:tag name="HTML_SHAPEINFO" val="&lt;ThreeDShapeInfo&gt;&lt;uuid val=&quot;&quot;/&gt;&lt;isInvalidForFieldText val=&quot;0&quot;/&gt;&lt;Image&gt;&lt;filename val=&quot;C:\Users\monc0003\Desktop\data\asimages\{CE5342A8-66A0-427A-ADEE-E3E624DFF44E}_32.png&quot;/&gt;&lt;left val=&quot;157&quot;/&gt;&lt;top val=&quot;214&quot;/&gt;&lt;width val=&quot;124&quot;/&gt;&lt;height val=&quot;106&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30&quot;/&gt;&lt;/TableIndex&gt;&lt;/ShapeTextInfo&gt;"/>
  <p:tag name="HTML_SHAPEINFO" val="&lt;ThreeDShapeInfo&gt;&lt;uuid val=&quot;&quot;/&gt;&lt;isInvalidForFieldText val=&quot;0&quot;/&gt;&lt;Image&gt;&lt;filename val=&quot;C:\Users\monc0003\Desktop\data\asimages\{63C366DD-4DD3-4481-9364-6C0AC190EA4E}_32.png&quot;/&gt;&lt;left val=&quot;420&quot;/&gt;&lt;top val=&quot;362&quot;/&gt;&lt;width val=&quot;286&quot;/&gt;&lt;height val=&quot;60&quot;/&gt;&lt;hasText val=&quot;1&quot;/&gt;&lt;/Image&gt;&lt;/ThreeDShape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Desktop\data\asimages\{E07770AB-F419-4CCE-865A-DAAB5F400B9A}_32.png&quot;/&gt;&lt;left val=&quot;425&quot;/&gt;&lt;top val=&quot;23&quot;/&gt;&lt;width val=&quot;283&quot;/&gt;&lt;height val=&quot;98&quot;/&gt;&lt;hasText val=&quot;1&quot;/&gt;&lt;/Image&gt;&lt;/ThreeDShape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data\asimages\{A1254AA7-CD83-4D4F-8333-B4F239F581AF}_32.png&quot;/&gt;&lt;left val=&quot;16&quot;/&gt;&lt;top val=&quot;242&quot;/&gt;&lt;width val=&quot;134&quot;/&gt;&lt;height val=&quot;60&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C:\Users\monc0003\Desktop\data\asimages\{70951F4A-C7D6-4F09-B7F5-EEB7216218C3}_32.png&quot;/&gt;&lt;left val=&quot;307&quot;/&gt;&lt;top val=&quot;242&quot;/&gt;&lt;width val=&quot;89&quot;/&gt;&lt;height val=&quot;60&quot;/&gt;&lt;hasText val=&quot;1&quot;/&gt;&lt;/Image&gt;&lt;/ThreeDShape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quot;/&gt;&lt;isInvalidForFieldText val=&quot;0&quot;/&gt;&lt;Image&gt;&lt;filename val=&quot;C:\Users\monc0003\Desktop\data\asimages\{AC579AD0-E924-49A7-9EF5-C28938BBFB9C}_32.png&quot;/&gt;&lt;left val=&quot;182&quot;/&gt;&lt;top val=&quot;108&quot;/&gt;&lt;width val=&quot;77&quot;/&gt;&lt;height val=&quot;60&quot;/&gt;&lt;hasText val=&quot;1&quot;/&gt;&lt;/Image&gt;&lt;/ThreeDShape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quot;/&gt;&lt;isInvalidForFieldText val=&quot;0&quot;/&gt;&lt;Image&gt;&lt;filename val=&quot;C:\Users\monc0003\Desktop\data\asimages\{A06D330E-2719-4D6D-9186-281422835767}_32.png&quot;/&gt;&lt;left val=&quot;181&quot;/&gt;&lt;top val=&quot;359&quot;/&gt;&lt;width val=&quot;77&quot;/&gt;&lt;height val=&quot;60&quot;/&gt;&lt;hasText val=&quot;1&quot;/&gt;&lt;/Image&gt;&lt;/ThreeDShapeInfo&gt;"/>
</p:tagLst>
</file>

<file path=ppt/tags/tag168.xml><?xml version="1.0" encoding="utf-8"?>
<p:tagLst xmlns:a="http://schemas.openxmlformats.org/drawingml/2006/main" xmlns:r="http://schemas.openxmlformats.org/officeDocument/2006/relationships" xmlns:p="http://schemas.openxmlformats.org/presentationml/2006/main">
  <p:tag name="HTML_SHAPEINFO" val="&lt;SlideThumbPath val=&quot;Slide33.PNG&quot;/&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Desktop\data\asimages\{7F169769-4378-45EA-8AA7-07F7E410201E}_33.png&quot;/&gt;&lt;left val=&quot;35&quot;/&gt;&lt;top val=&quot;21&quot;/&gt;&lt;width val=&quot;648&quot;/&gt;&lt;height val=&quot;98&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9&quot;/&gt;&lt;lineCharCount val=&quot;14&quot;/&gt;&lt;lineCharCount val=&quot;10&quot;/&gt;&lt;lineCharCount val=&quot;8&quot;/&gt;&lt;/TableIndex&gt;&lt;/ShapeTextInfo&gt;"/>
  <p:tag name="HTML_SHAPEINFO" val="&lt;TextEffect&gt;&lt;Image&gt;&lt;filename val=&quot;C:\Users\monc0003\Desktop\data\asimages\{5985B3C1-D6C2-45A6-B3DE-71AD4CF18E4B}_1.png_crop.png&quot;/&gt;&lt;left val=&quot;40&quot;/&gt;&lt;top val=&quot;156&quot;/&gt;&lt;width val=&quot;212&quot;/&gt;&lt;height val=&quot;26&quot;/&gt;&lt;hasText val=&quot;1&quot;/&gt;&lt;paraId val=&quot;1&quot;/&gt;&lt;/Image&gt;&lt;Image&gt;&lt;filename val=&quot;C:\Users\monc0003\Desktop\data\asimages\{40DF90DC-C993-4564-A688-8ED3870B7AE7}_1.png_crop.png&quot;/&gt;&lt;left val=&quot;40&quot;/&gt;&lt;top val=&quot;207&quot;/&gt;&lt;width val=&quot;192&quot;/&gt;&lt;height val=&quot;26&quot;/&gt;&lt;hasText val=&quot;1&quot;/&gt;&lt;paraId val=&quot;2&quot;/&gt;&lt;/Image&gt;&lt;Image&gt;&lt;filename val=&quot;C:\Users\monc0003\Desktop\data\asimages\{D937DBF9-BE55-4857-9345-FB6415CDE5D2}_1.png_crop.png&quot;/&gt;&lt;left val=&quot;40&quot;/&gt;&lt;top val=&quot;259&quot;/&gt;&lt;width val=&quot;226&quot;/&gt;&lt;height val=&quot;70&quot;/&gt;&lt;hasText val=&quot;1&quot;/&gt;&lt;paraId val=&quot;3&quot;/&gt;&lt;/Image&gt;&lt;Image&gt;&lt;filename val=&quot;C:\Users\monc0003\Desktop\data\asimages\{C0569820-86D8-4066-8BF8-9D91F64A5C8B}_1.png_crop.png&quot;/&gt;&lt;left val=&quot;40&quot;/&gt;&lt;top val=&quot;311&quot;/&gt;&lt;width val=&quot;202&quot;/&gt;&lt;height val=&quot;33&quot;/&gt;&lt;hasText val=&quot;1&quot;/&gt;&lt;paraId val=&quot;4&quot;/&gt;&lt;/Image&gt;&lt;Image&gt;&lt;filename val=&quot;C:\Users\monc0003\Desktop\data\asimages\{51EA8C2B-3D33-4B6F-B520-EB5E14D07EB0}_1.png_crop.png&quot;/&gt;&lt;left val=&quot;36&quot;/&gt;&lt;top val=&quot;363&quot;/&gt;&lt;width val=&quot;224&quot;/&gt;&lt;height val=&quot;33&quot;/&gt;&lt;hasText val=&quot;1&quot;/&gt;&lt;paraId val=&quot;5&quot;/&gt;&lt;/Image&gt;&lt;/TextEffect&gt;"/>
</p:tagLst>
</file>

<file path=ppt/tags/tag1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BD1A799-EF6C-446D-89AB-845C5F51EF32}&quot;/&gt;&lt;isInvalidForFieldText val=&quot;0&quot;/&gt;&lt;Image&gt;&lt;filename val=&quot;C:\Users\monc0003\Desktop\data\asimages\{3BD1A799-EF6C-446D-89AB-845C5F51EF32}_33.png&quot;/&gt;&lt;left val=&quot;355&quot;/&gt;&lt;top val=&quot;126&quot;/&gt;&lt;width val=&quot;352&quot;/&gt;&lt;height val=&quot;336&quot;/&gt;&lt;hasText val=&quot;1&quot;/&gt;&lt;/Image&gt;&lt;/ThreeDShapeInfo&gt;"/>
</p:tagLst>
</file>

<file path=ppt/tags/tag172.xml><?xml version="1.0" encoding="utf-8"?>
<p:tagLst xmlns:a="http://schemas.openxmlformats.org/drawingml/2006/main" xmlns:r="http://schemas.openxmlformats.org/officeDocument/2006/relationships" xmlns:p="http://schemas.openxmlformats.org/presentationml/2006/main">
  <p:tag name="HTML_SHAPEINFO" val="&lt;SlideThumbPath val=&quot;Slide34.PNG&quot;/&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data\asimages\{4066796F-BA0C-4595-B4F2-B4B77D548F71}_34.png&quot;/&gt;&lt;left val=&quot;35&quot;/&gt;&lt;top val=&quot;21&quot;/&gt;&lt;width val=&quot;648&quot;/&gt;&lt;height val=&quot;98&quot;/&gt;&lt;hasText val=&quot;1&quot;/&gt;&lt;/Image&gt;&lt;/ThreeDShape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quot;/&gt;&lt;lineCharCount val=&quot;9&quot;/&gt;&lt;lineCharCount val=&quot;5&quot;/&gt;&lt;lineCharCount val=&quot;10&quot;/&gt;&lt;lineCharCount val=&quot;5&quot;/&gt;&lt;lineCharCount val=&quot;9&quot;/&gt;&lt;lineCharCount val=&quot;11&quot;/&gt;&lt;/TableIndex&gt;&lt;/ShapeTextInfo&gt;"/>
  <p:tag name="HTML_SHAPEINFO" val="&lt;TextEffect&gt;&lt;Image&gt;&lt;filename val=&quot;C:\Users\monc0003\Desktop\data\asimages\{444CDDA0-FA4A-4C59-869A-E5D710A0E9B7}_1.png_crop.png&quot;/&gt;&lt;left val=&quot;692&quot;/&gt;&lt;top val=&quot;510&quot;/&gt;&lt;width val=&quot;0&quot;/&gt;&lt;height val=&quot;0&quot;/&gt;&lt;hasText val=&quot;1&quot;/&gt;&lt;paraId val=&quot;1&quot;/&gt;&lt;/Image&gt;&lt;Image&gt;&lt;filename val=&quot;C:\Users\monc0003\Desktop\data\asimages\{AC0CDFF6-1FBE-4981-A671-6BC045EAE65B}_1.png_crop.png&quot;/&gt;&lt;left val=&quot;417&quot;/&gt;&lt;top val=&quot;181&quot;/&gt;&lt;width val=&quot;193&quot;/&gt;&lt;height val=&quot;26&quot;/&gt;&lt;hasText val=&quot;1&quot;/&gt;&lt;paraId val=&quot;2&quot;/&gt;&lt;/Image&gt;&lt;Image&gt;&lt;filename val=&quot;C:\Users\monc0003\Desktop\data\asimages\{0399B258-1E5D-45BB-860F-8BD0A5258B0A}_1.png_crop.png&quot;/&gt;&lt;left val=&quot;420&quot;/&gt;&lt;top val=&quot;233&quot;/&gt;&lt;width val=&quot;211&quot;/&gt;&lt;height val=&quot;76&quot;/&gt;&lt;hasText val=&quot;1&quot;/&gt;&lt;paraId val=&quot;3&quot;/&gt;&lt;/Image&gt;&lt;Image&gt;&lt;filename val=&quot;C:\Users\monc0003\Desktop\data\asimages\{A070E5D8-C9E3-4770-B40D-3B207F897450}_1.png_crop.png&quot;/&gt;&lt;left val=&quot;419&quot;/&gt;&lt;top val=&quot;328&quot;/&gt;&lt;width val=&quot;217&quot;/&gt;&lt;height val=&quot;76&quot;/&gt;&lt;hasText val=&quot;1&quot;/&gt;&lt;paraId val=&quot;4&quot;/&gt;&lt;/Image&gt;&lt;Image&gt;&lt;filename val=&quot;C:\Users\monc0003\Desktop\data\asimages\{3C9CF572-6773-43E9-A603-D26CF5FA434D}_1.png_crop.png&quot;/&gt;&lt;left val=&quot;420&quot;/&gt;&lt;top val=&quot;423&quot;/&gt;&lt;width val=&quot;203&quot;/&gt;&lt;height val=&quot;33&quot;/&gt;&lt;hasText val=&quot;1&quot;/&gt;&lt;paraId val=&quot;5&quot;/&gt;&lt;/Image&gt;&lt;/TextEffect&gt;"/>
</p:tagLst>
</file>

<file path=ppt/tags/tag175.xml><?xml version="1.0" encoding="utf-8"?>
<p:tagLst xmlns:a="http://schemas.openxmlformats.org/drawingml/2006/main" xmlns:r="http://schemas.openxmlformats.org/officeDocument/2006/relationships" xmlns:p="http://schemas.openxmlformats.org/presentationml/2006/main">
  <p:tag name="HTML_SHAPEINFO" val="&lt;SlideThumbPath val=&quot;Slide35.PNG&quot;/&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data\asimages\{29C6E222-279E-47D2-85D1-7BFF2647D1DC}_35.png&quot;/&gt;&lt;left val=&quot;35&quot;/&gt;&lt;top val=&quot;21&quot;/&gt;&lt;width val=&quot;648&quot;/&gt;&lt;height val=&quot;98&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0&quot;/&gt;&lt;lineCharCount val=&quot;18&quot;/&gt;&lt;lineCharCount val=&quot;17&quot;/&gt;&lt;lineCharCount val=&quot;18&quot;/&gt;&lt;lineCharCount val=&quot;18&quot;/&gt;&lt;lineCharCount val=&quot;15&quot;/&gt;&lt;lineCharCount val=&quot;15&quot;/&gt;&lt;lineCharCount val=&quot;9&quot;/&gt;&lt;lineCharCount val=&quot;9&quot;/&gt;&lt;/TableIndex&gt;&lt;/ShapeTextInfo&gt;"/>
  <p:tag name="HTML_SHAPEINFO" val="&lt;ThreeDShapeInfo&gt;&lt;uuid val=&quot;&quot;/&gt;&lt;isInvalidForFieldText val=&quot;0&quot;/&gt;&lt;Image&gt;&lt;filename val=&quot;C:\Users\monc0003\Desktop\data\asimages\{195F4D51-D8EF-4D62-8ECA-574AE8034765}_35.png&quot;/&gt;&lt;left val=&quot;11&quot;/&gt;&lt;top val=&quot;131&quot;/&gt;&lt;width val=&quot;279&quot;/&gt;&lt;height val=&quot;375&quot;/&gt;&lt;hasText val=&quot;1&quot;/&gt;&lt;/Image&gt;&lt;/ThreeDShape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20CC3647-4BC6-4DDE-860A-0FA5FFE82451}&quot;/&gt;&lt;isInvalidForFieldText val=&quot;0&quot;/&gt;&lt;Image&gt;&lt;filename val=&quot;C:\Users\monc0003\Desktop\data\asimages\{20CC3647-4BC6-4DDE-860A-0FA5FFE82451}_35.png&quot;/&gt;&lt;left val=&quot;261&quot;/&gt;&lt;top val=&quot;221&quot;/&gt;&lt;width val=&quot;158&quot;/&gt;&lt;height val=&quot;194&quot;/&gt;&lt;hasText val=&quot;1&quot;/&gt;&lt;/Image&gt;&lt;/ThreeDShapeInfo&gt;"/>
</p:tagLst>
</file>

<file path=ppt/tags/tag179.xml><?xml version="1.0" encoding="utf-8"?>
<p:tagLst xmlns:a="http://schemas.openxmlformats.org/drawingml/2006/main" xmlns:r="http://schemas.openxmlformats.org/officeDocument/2006/relationships" xmlns:p="http://schemas.openxmlformats.org/presentationml/2006/main">
  <p:tag name="HTML_SHAPEINFO" val="&lt;SlideThumbPath val=&quot;Slide36.PNG&quot;/&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data\asimages\{227E39A7-75D2-4413-BC22-F3A3D97C754B}_36.png&quot;/&gt;&lt;left val=&quot;35&quot;/&gt;&lt;top val=&quot;21&quot;/&gt;&lt;width val=&quot;648&quot;/&gt;&lt;height val=&quot;98&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2B25085-116A-4DBC-9688-F0241A9F7E55}&quot;/&gt;&lt;isInvalidForFieldText val=&quot;0&quot;/&gt;&lt;Image&gt;&lt;filename val=&quot;C:\Users\monc0003\Desktop\data\asimages\{32B25085-116A-4DBC-9688-F0241A9F7E55}_36.png&quot;/&gt;&lt;left val=&quot;31&quot;/&gt;&lt;top val=&quot;122&quot;/&gt;&lt;width val=&quot;301&quot;/&gt;&lt;height val=&quot;611&quot;/&gt;&lt;hasText val=&quot;1&quot;/&gt;&lt;/Image&gt;&lt;/ThreeDShapeInfo&gt;"/>
</p:tagLst>
</file>

<file path=ppt/tags/tag1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91A17CD-41F0-4206-8891-FE9B940B291C}&quot;/&gt;&lt;isInvalidForFieldText val=&quot;0&quot;/&gt;&lt;Image&gt;&lt;filename val=&quot;C:\Users\monc0003\Desktop\data\asimages\{391A17CD-41F0-4206-8891-FE9B940B291C}_36.png&quot;/&gt;&lt;left val=&quot;385&quot;/&gt;&lt;top val=&quot;122&quot;/&gt;&lt;width val=&quot;304&quot;/&gt;&lt;height val=&quot;610&quot;/&gt;&lt;hasText val=&quot;1&quot;/&gt;&lt;/Image&gt;&lt;/ThreeDShape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data\asimages\{E2385B3B-1B72-43E8-8B8E-3C42C5450B59}_36.png&quot;/&gt;&lt;left val=&quot;115&quot;/&gt;&lt;top val=&quot;374&quot;/&gt;&lt;width val=&quot;132&quot;/&gt;&lt;height val=&quot;60&quot;/&gt;&lt;hasText val=&quot;1&quot;/&gt;&lt;/Image&gt;&lt;/ThreeDShapeInfo&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Desktop\data\asimages\{EBFC8093-FD6F-4745-B85B-F0782139F9E8}_36.png&quot;/&gt;&lt;left val=&quot;457&quot;/&gt;&lt;top val=&quot;374&quot;/&gt;&lt;width val=&quot;179&quot;/&gt;&lt;height val=&quot;60&quot;/&gt;&lt;hasText val=&quot;1&quot;/&gt;&lt;/Image&gt;&lt;/ThreeDShapeInfo&gt;"/>
</p:tagLst>
</file>

<file path=ppt/tags/tag185.xml><?xml version="1.0" encoding="utf-8"?>
<p:tagLst xmlns:a="http://schemas.openxmlformats.org/drawingml/2006/main" xmlns:r="http://schemas.openxmlformats.org/officeDocument/2006/relationships" xmlns:p="http://schemas.openxmlformats.org/presentationml/2006/main">
  <p:tag name="HTML_SHAPEINFO" val="&lt;SlideThumbPath val=&quot;Slide37.PNG&quot;/&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Desktop\data\asimages\{3D312022-7511-4642-9853-65870FAABC4A}_37.png&quot;/&gt;&lt;left val=&quot;35&quot;/&gt;&lt;top val=&quot;21&quot;/&gt;&lt;width val=&quot;648&quot;/&gt;&lt;height val=&quot;98&quot;/&gt;&lt;hasText val=&quot;1&quot;/&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4B025B2F-1E2A-41E5-8765-615977F7519D}&quot;/&gt;&lt;isInvalidForFieldText val=&quot;0&quot;/&gt;&lt;Image&gt;&lt;filename val=&quot;C:\Users\monc0003\Desktop\data\asimages\{4B025B2F-1E2A-41E5-8765-615977F7519D}_37.png&quot;/&gt;&lt;left val=&quot;35&quot;/&gt;&lt;top val=&quot;161&quot;/&gt;&lt;width val=&quot;318&quot;/&gt;&lt;height val=&quot;198&quot;/&gt;&lt;hasText val=&quot;1&quot;/&gt;&lt;/Image&gt;&lt;/ThreeDShape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8&quot;/&gt;&lt;/TableIndex&gt;&lt;/ShapeTextInfo&gt;"/>
  <p:tag name="PRESENTER_SHAPEINFO" val="&lt;ThreeDShapeInfo&gt;&lt;uuid val=&quot;{47C2D36E-4830-4BF8-B921-9743FDD91FF0}&quot;/&gt;&lt;isInvalidForFieldText val=&quot;0&quot;/&gt;&lt;Image&gt;&lt;filename val=&quot;C:\Users\monc0003\Desktop\data\asimages\{47C2D36E-4830-4BF8-B921-9743FDD91FF0}_37.png&quot;/&gt;&lt;left val=&quot;365&quot;/&gt;&lt;top val=&quot;161&quot;/&gt;&lt;width val=&quot;318&quot;/&gt;&lt;height val=&quot;198&quot;/&gt;&lt;hasText val=&quot;1&quot;/&gt;&lt;/Image&gt;&lt;/ThreeDShapeInfo&gt;"/>
</p:tagLst>
</file>

<file path=ppt/tags/tag189.xml><?xml version="1.0" encoding="utf-8"?>
<p:tagLst xmlns:a="http://schemas.openxmlformats.org/drawingml/2006/main" xmlns:r="http://schemas.openxmlformats.org/officeDocument/2006/relationships" xmlns:p="http://schemas.openxmlformats.org/presentationml/2006/main">
  <p:tag name="HTML_SHAPEINFO" val="&lt;SlideThumbPath val=&quot;Slide38.PNG&quot;/&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data\asimages\{05666FF5-45F0-4379-8FA7-685EE2358A23}_38.png&quot;/&gt;&lt;left val=&quot;35&quot;/&gt;&lt;top val=&quot;21&quot;/&gt;&lt;width val=&quot;648&quot;/&gt;&lt;height val=&quot;98&quot;/&gt;&lt;hasText val=&quot;1&quot;/&gt;&lt;/Image&gt;&lt;/ThreeDShape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quot;/&gt;&lt;lineCharCount val=&quot;8&quot;/&gt;&lt;lineCharCount val=&quot;5&quot;/&gt;&lt;lineCharCount val=&quot;10&quot;/&gt;&lt;lineCharCount val=&quot;5&quot;/&gt;&lt;lineCharCount val=&quot;9&quot;/&gt;&lt;lineCharCount val=&quot;11&quot;/&gt;&lt;/TableIndex&gt;&lt;/ShapeTextInfo&gt;"/>
  <p:tag name="HTML_SHAPEINFO" val="&lt;TextEffect&gt;&lt;Image&gt;&lt;filename val=&quot;C:\Users\monc0003\Desktop\data\asimages\{C4D6EBDF-AD21-41D4-B19E-F7016F1396B1}_1.png_crop.png&quot;/&gt;&lt;left val=&quot;692&quot;/&gt;&lt;top val=&quot;510&quot;/&gt;&lt;width val=&quot;0&quot;/&gt;&lt;height val=&quot;0&quot;/&gt;&lt;hasText val=&quot;1&quot;/&gt;&lt;paraId val=&quot;1&quot;/&gt;&lt;/Image&gt;&lt;Image&gt;&lt;filename val=&quot;C:\Users\monc0003\Desktop\data\asimages\{F86F18C1-21CA-4A8D-907E-63DF98C08325}_1.png_crop.png&quot;/&gt;&lt;left val=&quot;417&quot;/&gt;&lt;top val=&quot;181&quot;/&gt;&lt;width val=&quot;185&quot;/&gt;&lt;height val=&quot;26&quot;/&gt;&lt;hasText val=&quot;1&quot;/&gt;&lt;paraId val=&quot;2&quot;/&gt;&lt;/Image&gt;&lt;Image&gt;&lt;filename val=&quot;C:\Users\monc0003\Desktop\data\asimages\{99E68CA7-67AE-4BBD-BBD5-6CB6264797C5}_1.png_crop.png&quot;/&gt;&lt;left val=&quot;420&quot;/&gt;&lt;top val=&quot;233&quot;/&gt;&lt;width val=&quot;223&quot;/&gt;&lt;height val=&quot;76&quot;/&gt;&lt;hasText val=&quot;1&quot;/&gt;&lt;paraId val=&quot;3&quot;/&gt;&lt;/Image&gt;&lt;Image&gt;&lt;filename val=&quot;C:\Users\monc0003\Desktop\data\asimages\{533F7B0D-AFE0-474B-A85B-60E6586DF10A}_1.png_crop.png&quot;/&gt;&lt;left val=&quot;419&quot;/&gt;&lt;top val=&quot;328&quot;/&gt;&lt;width val=&quot;217&quot;/&gt;&lt;height val=&quot;76&quot;/&gt;&lt;hasText val=&quot;1&quot;/&gt;&lt;paraId val=&quot;4&quot;/&gt;&lt;/Image&gt;&lt;Image&gt;&lt;filename val=&quot;C:\Users\monc0003\Desktop\data\asimages\{1E0E5727-69B1-4630-B48B-EC2E3518FDDE}_1.png_crop.png&quot;/&gt;&lt;left val=&quot;420&quot;/&gt;&lt;top val=&quot;423&quot;/&gt;&lt;width val=&quot;203&quot;/&gt;&lt;height val=&quot;33&quot;/&gt;&lt;hasText val=&quot;1&quot;/&gt;&lt;paraId val=&quot;5&quot;/&gt;&lt;/Image&gt;&lt;/TextEffect&gt;"/>
</p:tagLst>
</file>

<file path=ppt/tags/tag192.xml><?xml version="1.0" encoding="utf-8"?>
<p:tagLst xmlns:a="http://schemas.openxmlformats.org/drawingml/2006/main" xmlns:r="http://schemas.openxmlformats.org/officeDocument/2006/relationships" xmlns:p="http://schemas.openxmlformats.org/presentationml/2006/main">
  <p:tag name="HTML_SHAPEINFO" val="&lt;SlideThumbPath val=&quot;Slide39.PNG&quot;/&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HTML_SHAPEINFO" val="&lt;ThreeDShapeInfo&gt;&lt;uuid val=&quot;&quot;/&gt;&lt;isInvalidForFieldText val=&quot;0&quot;/&gt;&lt;Image&gt;&lt;filename val=&quot;C:\Users\monc0003\Desktop\data\asimages\{3E0FEF2F-B9DE-4A5F-BD8F-68DA77D58DE9}_39.png&quot;/&gt;&lt;left val=&quot;3&quot;/&gt;&lt;top val=&quot;21&quot;/&gt;&lt;width val=&quot;713&quot;/&gt;&lt;height val=&quot;98&quot;/&gt;&lt;hasText val=&quot;1&quot;/&gt;&lt;/Image&gt;&lt;/ThreeDShapeInfo&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quot;/&gt;&lt;lineCharCount val=&quot;10&quot;/&gt;&lt;lineCharCount val=&quot;8&quot;/&gt;&lt;lineCharCount val=&quot;11&quot;/&gt;&lt;lineCharCount val=&quot;15&quot;/&gt;&lt;/TableIndex&gt;&lt;/ShapeTextInfo&gt;"/>
  <p:tag name="HTML_SHAPEINFO" val="&lt;TextEffect&gt;&lt;Image&gt;&lt;filename val=&quot;C:\Users\monc0003\Desktop\data\asimages\{122713FD-5920-4717-A8FD-B3856324F065}_1.png_crop.png&quot;/&gt;&lt;left val=&quot;353&quot;/&gt;&lt;top val=&quot;482&quot;/&gt;&lt;width val=&quot;0&quot;/&gt;&lt;height val=&quot;0&quot;/&gt;&lt;hasText val=&quot;1&quot;/&gt;&lt;paraId val=&quot;1&quot;/&gt;&lt;/Image&gt;&lt;Image&gt;&lt;filename val=&quot;C:\Users\monc0003\Desktop\data\asimages\{5054D774-3BDB-40A0-9CA2-DFF389962205}_1.png_crop.png&quot;/&gt;&lt;left val=&quot;44&quot;/&gt;&lt;top val=&quot;189&quot;/&gt;&lt;width val=&quot;175&quot;/&gt;&lt;height val=&quot;26&quot;/&gt;&lt;hasText val=&quot;1&quot;/&gt;&lt;paraId val=&quot;2&quot;/&gt;&lt;/Image&gt;&lt;Image&gt;&lt;filename val=&quot;C:\Users\monc0003\Desktop\data\asimages\{15FACB24-9BB4-4847-AD14-F56E55A9E1DD}_1.png_crop.png&quot;/&gt;&lt;left val=&quot;78&quot;/&gt;&lt;top val=&quot;240&quot;/&gt;&lt;width val=&quot;177&quot;/&gt;&lt;height val=&quot;67&quot;/&gt;&lt;hasText val=&quot;1&quot;/&gt;&lt;paraId val=&quot;3&quot;/&gt;&lt;/Image&gt;&lt;Image&gt;&lt;filename val=&quot;C:\Users\monc0003\Desktop\data\asimages\{DD982EB7-512F-4755-BE20-D5ED3F25E325}_1.png_crop.png&quot;/&gt;&lt;left val=&quot;78&quot;/&gt;&lt;top val=&quot;324&quot;/&gt;&lt;width val=&quot;227&quot;/&gt;&lt;height val=&quot;23&quot;/&gt;&lt;hasText val=&quot;1&quot;/&gt;&lt;paraId val=&quot;4&quot;/&gt;&lt;/Image&gt;&lt;/TextEffect&gt;"/>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27&quot;/&gt;&lt;/TableIndex&gt;&lt;/ShapeTextInfo&gt;"/>
  <p:tag name="HTML_SHAPEINFO" val="&lt;ThreeDShapeInfo&gt;&lt;uuid val=&quot;&quot;/&gt;&lt;isInvalidForFieldText val=&quot;0&quot;/&gt;&lt;Image&gt;&lt;filename val=&quot;C:\Users\monc0003\Desktop\data\asimages\{DA64C4D7-2445-42F3-B33F-E3A19906D00D}_39.png&quot;/&gt;&lt;left val=&quot;376&quot;/&gt;&lt;top val=&quot;417&quot;/&gt;&lt;width val=&quot;294&quot;/&gt;&lt;height val=&quot;80&quot;/&gt;&lt;hasText val=&quot;1&quot;/&gt;&lt;/Image&gt;&lt;/ThreeDShapeInfo&gt;"/>
</p:tagLst>
</file>

<file path=ppt/tags/tag196.xml><?xml version="1.0" encoding="utf-8"?>
<p:tagLst xmlns:a="http://schemas.openxmlformats.org/drawingml/2006/main" xmlns:r="http://schemas.openxmlformats.org/officeDocument/2006/relationships" xmlns:p="http://schemas.openxmlformats.org/presentationml/2006/main">
  <p:tag name="HTML_SHAPEINFO" val="&lt;SlideThumbPath val=&quot;Slide40.PNG&quot;/&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Desktop\data\asimages\{CEA94D55-0BED-4B4E-9864-3ED2A18A3218}_40.png&quot;/&gt;&lt;left val=&quot;35&quot;/&gt;&lt;top val=&quot;21&quot;/&gt;&lt;width val=&quot;648&quot;/&gt;&lt;height val=&quot;98&quot;/&gt;&lt;hasText val=&quot;1&quot;/&gt;&lt;/Image&gt;&lt;/ThreeDShape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6&quot;/&gt;&lt;lineCharCount val=&quot;12&quot;/&gt;&lt;/TableIndex&gt;&lt;/ShapeTextInfo&gt;"/>
  <p:tag name="HTML_SHAPEINFO" val="&lt;TextEffect&gt;&lt;Image&gt;&lt;filename val=&quot;C:\Users\monc0003\Desktop\data\asimages\{D995107E-D612-4CE8-8802-6212185FFE69}_1.png_crop.png&quot;/&gt;&lt;left val=&quot;41&quot;/&gt;&lt;top val=&quot;131&quot;/&gt;&lt;width val=&quot;515&quot;/&gt;&lt;height val=&quot;30&quot;/&gt;&lt;hasText val=&quot;1&quot;/&gt;&lt;paraId val=&quot;1&quot;/&gt;&lt;/Image&gt;&lt;Image&gt;&lt;filename val=&quot;C:\Users\monc0003\Desktop\data\asimages\{7E142534-AD5F-4E1C-AA7D-7EB3C2E7EE3D}_1.png_crop.png&quot;/&gt;&lt;left val=&quot;40&quot;/&gt;&lt;top val=&quot;177&quot;/&gt;&lt;width val=&quot;194&quot;/&gt;&lt;height val=&quot;23&quot;/&gt;&lt;hasText val=&quot;1&quot;/&gt;&lt;paraId val=&quot;2&quot;/&gt;&lt;/Image&gt;&lt;/TextEffect&gt;"/>
</p:tagLst>
</file>

<file path=ppt/tags/tag199.xml><?xml version="1.0" encoding="utf-8"?>
<p:tagLst xmlns:a="http://schemas.openxmlformats.org/drawingml/2006/main" xmlns:r="http://schemas.openxmlformats.org/officeDocument/2006/relationships" xmlns:p="http://schemas.openxmlformats.org/presentationml/2006/main">
  <p:tag name="HTML_SHAPEINFO" val="&lt;SlideThumbPath val=&quot;Slide41.PNG&quot;/&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 name="HTML_SHAPEINFO" val="&lt;ThreeDShapeInfo&gt;&lt;uuid val=&quot;&quot;/&gt;&lt;isInvalidForFieldText val=&quot;0&quot;/&gt;&lt;Image&gt;&lt;filename val=&quot;C:\Users\monc0003\Desktop\data\asimages\{0F51E1D3-0CFF-477C-8FAB-C5C18D9253F2}_41.png&quot;/&gt;&lt;left val=&quot;12&quot;/&gt;&lt;top val=&quot;23&quot;/&gt;&lt;width val=&quot;694&quot;/&gt;&lt;height val=&quot;93&quot;/&gt;&lt;hasText val=&quot;1&quot;/&gt;&lt;/Image&gt;&lt;/ThreeDShapeInfo&gt;"/>
</p:tagLst>
</file>

<file path=ppt/tags/tag201.xml><?xml version="1.0" encoding="utf-8"?>
<p:tagLst xmlns:a="http://schemas.openxmlformats.org/drawingml/2006/main" xmlns:r="http://schemas.openxmlformats.org/officeDocument/2006/relationships" xmlns:p="http://schemas.openxmlformats.org/presentationml/2006/main">
  <p:tag name="HTML_SHAPEINFO" val="&lt;SlideThumbPath val=&quot;Slide42.PNG&quot;/&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data\asimages\{D850351A-4488-4CCB-8F5D-7A2EA38566AA}_42.png&quot;/&gt;&lt;left val=&quot;35&quot;/&gt;&lt;top val=&quot;21&quot;/&gt;&lt;width val=&quot;648&quot;/&gt;&lt;height val=&quot;98&quot;/&gt;&lt;hasText val=&quot;1&quot;/&gt;&lt;/Image&gt;&lt;/ThreeDShapeInfo&gt;"/>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quot;/&gt;&lt;lineCharCount val=&quot;8&quot;/&gt;&lt;lineCharCount val=&quot;5&quot;/&gt;&lt;lineCharCount val=&quot;10&quot;/&gt;&lt;lineCharCount val=&quot;5&quot;/&gt;&lt;lineCharCount val=&quot;9&quot;/&gt;&lt;lineCharCount val=&quot;11&quot;/&gt;&lt;/TableIndex&gt;&lt;/ShapeTextInfo&gt;"/>
  <p:tag name="HTML_SHAPEINFO" val="&lt;TextEffect&gt;&lt;Image&gt;&lt;filename val=&quot;C:\Users\monc0003\Desktop\data\asimages\{69015533-2437-444F-86E6-C99925C2AADF}_1.png_crop.png&quot;/&gt;&lt;left val=&quot;692&quot;/&gt;&lt;top val=&quot;510&quot;/&gt;&lt;width val=&quot;0&quot;/&gt;&lt;height val=&quot;0&quot;/&gt;&lt;hasText val=&quot;1&quot;/&gt;&lt;paraId val=&quot;1&quot;/&gt;&lt;/Image&gt;&lt;Image&gt;&lt;filename val=&quot;C:\Users\monc0003\Desktop\data\asimages\{4660F0C5-3E29-4D9A-9CE0-8B47D75B9BC5}_1.png_crop.png&quot;/&gt;&lt;left val=&quot;417&quot;/&gt;&lt;top val=&quot;181&quot;/&gt;&lt;width val=&quot;185&quot;/&gt;&lt;height val=&quot;26&quot;/&gt;&lt;hasText val=&quot;1&quot;/&gt;&lt;paraId val=&quot;2&quot;/&gt;&lt;/Image&gt;&lt;Image&gt;&lt;filename val=&quot;C:\Users\monc0003\Desktop\data\asimages\{BAFA385B-7FFC-4C5A-8DFA-6192E35CF008}_1.png_crop.png&quot;/&gt;&lt;left val=&quot;420&quot;/&gt;&lt;top val=&quot;233&quot;/&gt;&lt;width val=&quot;211&quot;/&gt;&lt;height val=&quot;76&quot;/&gt;&lt;hasText val=&quot;1&quot;/&gt;&lt;paraId val=&quot;3&quot;/&gt;&lt;/Image&gt;&lt;Image&gt;&lt;filename val=&quot;C:\Users\monc0003\Desktop\data\asimages\{85AD8B28-985E-41D4-B90A-0471C0B17CBC}_1.png_crop.png&quot;/&gt;&lt;left val=&quot;419&quot;/&gt;&lt;top val=&quot;328&quot;/&gt;&lt;width val=&quot;225&quot;/&gt;&lt;height val=&quot;76&quot;/&gt;&lt;hasText val=&quot;1&quot;/&gt;&lt;paraId val=&quot;4&quot;/&gt;&lt;/Image&gt;&lt;Image&gt;&lt;filename val=&quot;C:\Users\monc0003\Desktop\data\asimages\{2C5A741D-B7F1-4E7C-912A-7E172E456B74}_1.png_crop.png&quot;/&gt;&lt;left val=&quot;420&quot;/&gt;&lt;top val=&quot;423&quot;/&gt;&lt;width val=&quot;203&quot;/&gt;&lt;height val=&quot;33&quot;/&gt;&lt;hasText val=&quot;1&quot;/&gt;&lt;paraId val=&quot;5&quot;/&gt;&lt;/Image&gt;&lt;/TextEffect&gt;"/>
</p:tagLst>
</file>

<file path=ppt/tags/tag204.xml><?xml version="1.0" encoding="utf-8"?>
<p:tagLst xmlns:a="http://schemas.openxmlformats.org/drawingml/2006/main" xmlns:r="http://schemas.openxmlformats.org/officeDocument/2006/relationships" xmlns:p="http://schemas.openxmlformats.org/presentationml/2006/main">
  <p:tag name="HTML_SHAPEINFO" val="&lt;SlideThumbPath val=&quot;Slide43.PNG&quot;/&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Desktop\data\asimages\{3F799C68-0439-456D-B327-AABD35258CD5}_43.png&quot;/&gt;&lt;left val=&quot;35&quot;/&gt;&lt;top val=&quot;21&quot;/&gt;&lt;width val=&quot;648&quot;/&gt;&lt;height val=&quot;98&quot;/&gt;&lt;hasText val=&quot;1&quot;/&gt;&lt;/Image&gt;&lt;/ThreeDShapeInfo&gt;"/>
</p:tagLst>
</file>

<file path=ppt/tags/tag2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4&quot;/&gt;&lt;lineCharCount val=&quot;26&quot;/&gt;&lt;/TableIndex&gt;&lt;/ShapeTextInfo&gt;"/>
  <p:tag name="HTML_SHAPEINFO" val="&lt;TextEffect&gt;&lt;Image&gt;&lt;filename val=&quot;C:\Users\monc0003\Desktop\data\asimages\{EF3DCCF2-6BA9-48AF-872D-AA210FAE5A75}_1.png_crop.png&quot;/&gt;&lt;left val=&quot;46&quot;/&gt;&lt;top val=&quot;136&quot;/&gt;&lt;width val=&quot;627&quot;/&gt;&lt;height val=&quot;68&quot;/&gt;&lt;hasText val=&quot;1&quot;/&gt;&lt;paraId val=&quot;1&quot;/&gt;&lt;/Image&gt;&lt;/TextEffect&gt;"/>
</p:tagLst>
</file>

<file path=ppt/tags/tag207.xml><?xml version="1.0" encoding="utf-8"?>
<p:tagLst xmlns:a="http://schemas.openxmlformats.org/drawingml/2006/main" xmlns:r="http://schemas.openxmlformats.org/officeDocument/2006/relationships" xmlns:p="http://schemas.openxmlformats.org/presentationml/2006/main">
  <p:tag name="HTML_SHAPEINFO" val="&lt;SlideThumbPath val=&quot;Slide44.PNG&quot;/&gt;"/>
</p:tagLst>
</file>

<file path=ppt/tags/tag2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Desktop\data\asimages\{2DA93A45-8B29-4644-9AE6-49E62975DE2A}_44.png&quot;/&gt;&lt;left val=&quot;35&quot;/&gt;&lt;top val=&quot;21&quot;/&gt;&lt;width val=&quot;648&quot;/&gt;&lt;height val=&quot;98&quot;/&gt;&lt;hasText val=&quot;1&quot;/&gt;&lt;/Image&gt;&lt;/ThreeDShapeInfo&gt;"/>
</p:tagLst>
</file>

<file path=ppt/tags/tag2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6&quot;/&gt;&lt;lineCharCount val=&quot;23&quot;/&gt;&lt;/TableIndex&gt;&lt;/ShapeTextInfo&gt;"/>
  <p:tag name="HTML_SHAPEINFO" val="&lt;TextEffect&gt;&lt;Image&gt;&lt;filename val=&quot;C:\Users\monc0003\Desktop\data\asimages\{F15E1E58-1E8C-4631-9428-D54C27C82FF1}_1.png_crop.png&quot;/&gt;&lt;left val=&quot;46&quot;/&gt;&lt;top val=&quot;136&quot;/&gt;&lt;width val=&quot;626&quot;/&gt;&lt;height val=&quot;68&quot;/&gt;&lt;hasText val=&quot;1&quot;/&gt;&lt;paraId val=&quot;1&quot;/&gt;&lt;/Image&gt;&lt;/TextEffect&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HTML_SHAPEINFO" val="&lt;SlideThumbPath val=&quot;Slide45.PNG&quot;/&gt;"/>
</p:tagLst>
</file>

<file path=ppt/tags/tag2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Desktop\data\asimages\{6FA9B703-F763-4D7B-98EC-5A189EE86983}_45.png&quot;/&gt;&lt;left val=&quot;35&quot;/&gt;&lt;top val=&quot;21&quot;/&gt;&lt;width val=&quot;648&quot;/&gt;&lt;height val=&quot;98&quot;/&gt;&lt;hasText val=&quot;1&quot;/&gt;&lt;/Image&gt;&lt;/ThreeDShapeInfo&gt;"/>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17&quot;/&gt;&lt;/TableIndex&gt;&lt;/ShapeTextInfo&gt;"/>
  <p:tag name="HTML_SHAPEINFO" val="&lt;TextEffect&gt;&lt;Image&gt;&lt;filename val=&quot;C:\Users\monc0003\Desktop\data\asimages\{F0750479-9BE7-47DE-8E41-B7F933F9BEB8}_1.png_crop.png&quot;/&gt;&lt;left val=&quot;92&quot;/&gt;&lt;top val=&quot;137&quot;/&gt;&lt;width val=&quot;535&quot;/&gt;&lt;height val=&quot;68&quot;/&gt;&lt;hasText val=&quot;1&quot;/&gt;&lt;paraId val=&quot;1&quot;/&gt;&lt;/Image&gt;&lt;/TextEffect&gt;"/>
</p:tagLst>
</file>

<file path=ppt/tags/tag213.xml><?xml version="1.0" encoding="utf-8"?>
<p:tagLst xmlns:a="http://schemas.openxmlformats.org/drawingml/2006/main" xmlns:r="http://schemas.openxmlformats.org/officeDocument/2006/relationships" xmlns:p="http://schemas.openxmlformats.org/presentationml/2006/main">
  <p:tag name="HTML_SHAPEINFO" val="&lt;SlideThumbPath val=&quot;Slide46.PNG&quot;/&gt;"/>
</p:tagLst>
</file>

<file path=ppt/tags/tag2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data\asimages\{1F92BE13-684D-4EAA-ADBA-A100E789BD2F}_46.png&quot;/&gt;&lt;left val=&quot;35&quot;/&gt;&lt;top val=&quot;21&quot;/&gt;&lt;width val=&quot;648&quot;/&gt;&lt;height val=&quot;98&quot;/&gt;&lt;hasText val=&quot;1&quot;/&gt;&lt;/Image&gt;&lt;/ThreeDShapeInfo&gt;"/>
</p:tagLst>
</file>

<file path=ppt/tags/tag2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quot;/&gt;&lt;lineCharCount val=&quot;8&quot;/&gt;&lt;lineCharCount val=&quot;5&quot;/&gt;&lt;lineCharCount val=&quot;10&quot;/&gt;&lt;lineCharCount val=&quot;5&quot;/&gt;&lt;lineCharCount val=&quot;9&quot;/&gt;&lt;lineCharCount val=&quot;11&quot;/&gt;&lt;/TableIndex&gt;&lt;/ShapeTextInfo&gt;"/>
  <p:tag name="HTML_SHAPEINFO" val="&lt;TextEffect&gt;&lt;Image&gt;&lt;filename val=&quot;C:\Users\monc0003\Desktop\data\asimages\{BA037A2C-3EFC-4603-9379-A9BD0C5771DE}_1.png_crop.png&quot;/&gt;&lt;left val=&quot;692&quot;/&gt;&lt;top val=&quot;510&quot;/&gt;&lt;width val=&quot;0&quot;/&gt;&lt;height val=&quot;0&quot;/&gt;&lt;hasText val=&quot;1&quot;/&gt;&lt;paraId val=&quot;1&quot;/&gt;&lt;/Image&gt;&lt;Image&gt;&lt;filename val=&quot;C:\Users\monc0003\Desktop\data\asimages\{826AFEDE-238F-4089-9085-5205449D9C9D}_1.png_crop.png&quot;/&gt;&lt;left val=&quot;417&quot;/&gt;&lt;top val=&quot;181&quot;/&gt;&lt;width val=&quot;185&quot;/&gt;&lt;height val=&quot;26&quot;/&gt;&lt;hasText val=&quot;1&quot;/&gt;&lt;paraId val=&quot;2&quot;/&gt;&lt;/Image&gt;&lt;Image&gt;&lt;filename val=&quot;C:\Users\monc0003\Desktop\data\asimages\{4712585C-72B0-4AD9-A7B2-4DF41DBC99DF}_1.png_crop.png&quot;/&gt;&lt;left val=&quot;420&quot;/&gt;&lt;top val=&quot;233&quot;/&gt;&lt;width val=&quot;211&quot;/&gt;&lt;height val=&quot;76&quot;/&gt;&lt;hasText val=&quot;1&quot;/&gt;&lt;paraId val=&quot;3&quot;/&gt;&lt;/Image&gt;&lt;Image&gt;&lt;filename val=&quot;C:\Users\monc0003\Desktop\data\asimages\{443F1B08-A25E-4AA0-BA40-51EE11ED8CCC}_1.png_crop.png&quot;/&gt;&lt;left val=&quot;419&quot;/&gt;&lt;top val=&quot;328&quot;/&gt;&lt;width val=&quot;217&quot;/&gt;&lt;height val=&quot;76&quot;/&gt;&lt;hasText val=&quot;1&quot;/&gt;&lt;paraId val=&quot;4&quot;/&gt;&lt;/Image&gt;&lt;Image&gt;&lt;filename val=&quot;C:\Users\monc0003\Desktop\data\asimages\{7734DA08-4626-4101-9D29-D3F8FDA12D15}_1.png_crop.png&quot;/&gt;&lt;left val=&quot;420&quot;/&gt;&lt;top val=&quot;423&quot;/&gt;&lt;width val=&quot;221&quot;/&gt;&lt;height val=&quot;33&quot;/&gt;&lt;hasText val=&quot;1&quot;/&gt;&lt;paraId val=&quot;5&quot;/&gt;&lt;/Image&gt;&lt;/TextEffect&gt;"/>
</p:tagLst>
</file>

<file path=ppt/tags/tag216.xml><?xml version="1.0" encoding="utf-8"?>
<p:tagLst xmlns:a="http://schemas.openxmlformats.org/drawingml/2006/main" xmlns:r="http://schemas.openxmlformats.org/officeDocument/2006/relationships" xmlns:p="http://schemas.openxmlformats.org/presentationml/2006/main">
  <p:tag name="HTML_SHAPEINFO" val="&lt;SlideThumbPath val=&quot;Slide47.PNG&quot;/&gt;"/>
</p:tagLst>
</file>

<file path=ppt/tags/tag2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Desktop\data\asimages\{33DEBB48-B965-45BB-B34B-49E44F7DA6B3}_47.png&quot;/&gt;&lt;left val=&quot;35&quot;/&gt;&lt;top val=&quot;21&quot;/&gt;&lt;width val=&quot;648&quot;/&gt;&lt;height val=&quot;98&quot;/&gt;&lt;hasText val=&quot;1&quot;/&gt;&lt;/Image&gt;&lt;/ThreeDShapeInfo&gt;"/>
</p:tagLst>
</file>

<file path=ppt/tags/tag2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8&quot;/&gt;&lt;lineCharCount val=&quot;11&quot;/&gt;&lt;lineCharCount val=&quot;7&quot;/&gt;&lt;lineCharCount val=&quot;8&quot;/&gt;&lt;lineCharCount val=&quot;8&quot;/&gt;&lt;lineCharCount val=&quot;10&quot;/&gt;&lt;/TableIndex&gt;&lt;/ShapeTextInfo&gt;"/>
  <p:tag name="HTML_SHAPEINFO" val="&lt;TextEffect&gt;&lt;Image&gt;&lt;filename val=&quot;C:\Users\monc0003\Desktop\data\asimages\{EE9F862A-8C30-4801-BBBC-42345A607815}_1.png_crop.png&quot;/&gt;&lt;left val=&quot;488&quot;/&gt;&lt;top val=&quot;179&quot;/&gt;&lt;width val=&quot;168&quot;/&gt;&lt;height val=&quot;61&quot;/&gt;&lt;hasText val=&quot;1&quot;/&gt;&lt;paraId val=&quot;1&quot;/&gt;&lt;/Image&gt;&lt;Image&gt;&lt;filename val=&quot;C:\Users\monc0003\Desktop\data\asimages\{B91D9C94-C282-47E9-8DC0-40EED0F14BFC}_1.png_crop.png&quot;/&gt;&lt;left val=&quot;488&quot;/&gt;&lt;top val=&quot;263&quot;/&gt;&lt;width val=&quot;144&quot;/&gt;&lt;height val=&quot;68&quot;/&gt;&lt;hasText val=&quot;1&quot;/&gt;&lt;paraId val=&quot;2&quot;/&gt;&lt;/Image&gt;&lt;Image&gt;&lt;filename val=&quot;C:\Users\monc0003\Desktop\data\asimages\{5BBB15E5-7F43-4846-B558-63CE67374C89}_1.png_crop.png&quot;/&gt;&lt;left val=&quot;488&quot;/&gt;&lt;top val=&quot;348&quot;/&gt;&lt;width val=&quot;180&quot;/&gt;&lt;height val=&quot;67&quot;/&gt;&lt;hasText val=&quot;1&quot;/&gt;&lt;paraId val=&quot;3&quot;/&gt;&lt;/Image&gt;&lt;/TextEffect&gt;"/>
</p:tagLst>
</file>

<file path=ppt/tags/tag219.xml><?xml version="1.0" encoding="utf-8"?>
<p:tagLst xmlns:a="http://schemas.openxmlformats.org/drawingml/2006/main" xmlns:r="http://schemas.openxmlformats.org/officeDocument/2006/relationships" xmlns:p="http://schemas.openxmlformats.org/presentationml/2006/main">
  <p:tag name="HTML_SHAPEINFO" val="&lt;SlideThumbPath val=&quot;Slide48.PNG&quot;/&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Desktop\data\asimages\{AFD8199B-7FB8-4817-A0A1-DE208F616D8E}_48.png&quot;/&gt;&lt;left val=&quot;35&quot;/&gt;&lt;top val=&quot;21&quot;/&gt;&lt;width val=&quot;648&quot;/&gt;&lt;height val=&quot;98&quot;/&gt;&lt;hasText val=&quot;1&quot;/&gt;&lt;/Image&gt;&lt;/ThreeDShapeInfo&gt;"/>
</p:tagLst>
</file>

<file path=ppt/tags/tag221.xml><?xml version="1.0" encoding="utf-8"?>
<p:tagLst xmlns:a="http://schemas.openxmlformats.org/drawingml/2006/main" xmlns:r="http://schemas.openxmlformats.org/officeDocument/2006/relationships" xmlns:p="http://schemas.openxmlformats.org/presentationml/2006/main">
  <p:tag name="HTML_SHAPEINFO" val="&lt;SlideThumbPath val=&quot;Slide49.PNG&quot;/&gt;"/>
</p:tagLst>
</file>

<file path=ppt/tags/tag2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Desktop\data\asimages\{DF2C344F-F653-4149-871F-E62AE8B31DA2}_49.png&quot;/&gt;&lt;left val=&quot;35&quot;/&gt;&lt;top val=&quot;21&quot;/&gt;&lt;width val=&quot;648&quot;/&gt;&lt;height val=&quot;98&quot;/&gt;&lt;hasText val=&quot;1&quot;/&gt;&lt;/Image&gt;&lt;/ThreeDShapeInfo&gt;"/>
</p:tagLst>
</file>

<file path=ppt/tags/tag2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2&quot;/&gt;&lt;lineCharCount val=&quot;18&quot;/&gt;&lt;lineCharCount val=&quot;12&quot;/&gt;&lt;lineCharCount val=&quot;13&quot;/&gt;&lt;lineCharCount val=&quot;9&quot;/&gt;&lt;lineCharCount val=&quot;14&quot;/&gt;&lt;lineCharCount val=&quot;11&quot;/&gt;&lt;lineCharCount val=&quot;15&quot;/&gt;&lt;lineCharCount val=&quot;15&quot;/&gt;&lt;lineCharCount val=&quot;10&quot;/&gt;&lt;/TableIndex&gt;&lt;/ShapeTextInfo&gt;"/>
  <p:tag name="HTML_SHAPEINFO" val="&lt;TextEffect&gt;&lt;Image&gt;&lt;filename val=&quot;C:\Users\monc0003\Desktop\data\asimages\{CE4312E7-9625-400F-85F5-614F5F0A878D}_1.png_crop.png&quot;/&gt;&lt;left val=&quot;27&quot;/&gt;&lt;top val=&quot;139&quot;/&gt;&lt;width val=&quot;274&quot;/&gt;&lt;height val=&quot;57&quot;/&gt;&lt;hasText val=&quot;1&quot;/&gt;&lt;paraId val=&quot;1&quot;/&gt;&lt;/Image&gt;&lt;Image&gt;&lt;filename val=&quot;C:\Users\monc0003\Desktop\data\asimages\{9B78BBDC-5721-4E28-8BC6-73E04BE82CE2}_1.png_crop.png&quot;/&gt;&lt;left val=&quot;25&quot;/&gt;&lt;top val=&quot;215&quot;/&gt;&lt;width val=&quot;193&quot;/&gt;&lt;height val=&quot;99&quot;/&gt;&lt;hasText val=&quot;1&quot;/&gt;&lt;paraId val=&quot;2&quot;/&gt;&lt;/Image&gt;&lt;Image&gt;&lt;filename val=&quot;C:\Users\monc0003\Desktop\data\asimages\{E1AD0093-967D-45E9-A7B9-CDAA02688B01}_1.png_crop.png&quot;/&gt;&lt;left val=&quot;26&quot;/&gt;&lt;top val=&quot;327&quot;/&gt;&lt;width val=&quot;264&quot;/&gt;&lt;height val=&quot;167&quot;/&gt;&lt;hasText val=&quot;1&quot;/&gt;&lt;paraId val=&quot;3&quot;/&gt;&lt;/Image&gt;&lt;/TextEffect&gt;"/>
</p:tagLst>
</file>

<file path=ppt/tags/tag224.xml><?xml version="1.0" encoding="utf-8"?>
<p:tagLst xmlns:a="http://schemas.openxmlformats.org/drawingml/2006/main" xmlns:r="http://schemas.openxmlformats.org/officeDocument/2006/relationships" xmlns:p="http://schemas.openxmlformats.org/presentationml/2006/main">
  <p:tag name="HTML_SHAPEINFO" val="&lt;SlideThumbPath val=&quot;Slide50.PNG&quot;/&gt;"/>
</p:tagLst>
</file>

<file path=ppt/tags/tag2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Desktop\data\asimages\{975BC5B8-9150-481F-AA5C-18FAA34F1F8E}_50.png&quot;/&gt;&lt;left val=&quot;35&quot;/&gt;&lt;top val=&quot;21&quot;/&gt;&lt;width val=&quot;648&quot;/&gt;&lt;height val=&quot;98&quot;/&gt;&lt;hasText val=&quot;1&quot;/&gt;&lt;/Image&gt;&lt;/ThreeDShapeInfo&gt;"/>
</p:tagLst>
</file>

<file path=ppt/tags/tag2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9&quot;/&gt;&lt;lineCharCount val=&quot;14&quot;/&gt;&lt;lineCharCount val=&quot;10&quot;/&gt;&lt;lineCharCount val=&quot;8&quot;/&gt;&lt;/TableIndex&gt;&lt;/ShapeTextInfo&gt;"/>
  <p:tag name="HTML_SHAPEINFO" val="&lt;TextEffect&gt;&lt;Image&gt;&lt;filename val=&quot;C:\Users\monc0003\Desktop\data\asimages\{60C808B3-9547-4613-95F3-8FE1C301A27B}_1.png_crop.png&quot;/&gt;&lt;left val=&quot;40&quot;/&gt;&lt;top val=&quot;156&quot;/&gt;&lt;width val=&quot;212&quot;/&gt;&lt;height val=&quot;26&quot;/&gt;&lt;hasText val=&quot;1&quot;/&gt;&lt;paraId val=&quot;1&quot;/&gt;&lt;/Image&gt;&lt;Image&gt;&lt;filename val=&quot;C:\Users\monc0003\Desktop\data\asimages\{E8581F5C-BB44-47BE-B687-D9FADF78A549}_1.png_crop.png&quot;/&gt;&lt;left val=&quot;40&quot;/&gt;&lt;top val=&quot;207&quot;/&gt;&lt;width val=&quot;192&quot;/&gt;&lt;height val=&quot;26&quot;/&gt;&lt;hasText val=&quot;1&quot;/&gt;&lt;paraId val=&quot;2&quot;/&gt;&lt;/Image&gt;&lt;Image&gt;&lt;filename val=&quot;C:\Users\monc0003\Desktop\data\asimages\{90D720E8-03BE-41FB-B47C-C6F2A74F7AE9}_1.png_crop.png&quot;/&gt;&lt;left val=&quot;40&quot;/&gt;&lt;top val=&quot;259&quot;/&gt;&lt;width val=&quot;226&quot;/&gt;&lt;height val=&quot;70&quot;/&gt;&lt;hasText val=&quot;1&quot;/&gt;&lt;paraId val=&quot;3&quot;/&gt;&lt;/Image&gt;&lt;Image&gt;&lt;filename val=&quot;C:\Users\monc0003\Desktop\data\asimages\{E16F5D7A-8A88-45D3-B46B-6D3EE1FC216F}_1.png_crop.png&quot;/&gt;&lt;left val=&quot;40&quot;/&gt;&lt;top val=&quot;311&quot;/&gt;&lt;width val=&quot;202&quot;/&gt;&lt;height val=&quot;33&quot;/&gt;&lt;hasText val=&quot;1&quot;/&gt;&lt;paraId val=&quot;4&quot;/&gt;&lt;/Image&gt;&lt;Image&gt;&lt;filename val=&quot;C:\Users\monc0003\Desktop\data\asimages\{6163FC98-C743-4B7F-9A4D-8A0FD2AF9304}_1.png_crop.png&quot;/&gt;&lt;left val=&quot;36&quot;/&gt;&lt;top val=&quot;363&quot;/&gt;&lt;width val=&quot;224&quot;/&gt;&lt;height val=&quot;33&quot;/&gt;&lt;hasText val=&quot;1&quot;/&gt;&lt;paraId val=&quot;5&quot;/&gt;&lt;/Image&gt;&lt;/TextEffect&gt;"/>
</p:tagLst>
</file>

<file path=ppt/tags/tag2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F9C22F0-B7F5-42FD-8550-A182B25B6F1C}&quot;/&gt;&lt;isInvalidForFieldText val=&quot;0&quot;/&gt;&lt;Image&gt;&lt;filename val=&quot;C:\Users\monc0003\Desktop\data\asimages\{CF9C22F0-B7F5-42FD-8550-A182B25B6F1C}_50.png&quot;/&gt;&lt;left val=&quot;355&quot;/&gt;&lt;top val=&quot;126&quot;/&gt;&lt;width val=&quot;352&quot;/&gt;&lt;height val=&quot;336&quot;/&gt;&lt;hasText val=&quot;1&quot;/&gt;&lt;/Image&gt;&lt;/ThreeDShapeInfo&gt;"/>
</p:tagLst>
</file>

<file path=ppt/tags/tag228.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Lst>
</file>

<file path=ppt/tags/tag2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data\asimages\{8C140E40-3CA5-409E-8E36-63F9A75247B7}_51.png&quot;/&gt;&lt;left val=&quot;29&quot;/&gt;&lt;top val=&quot;0&quot;/&gt;&lt;width val=&quot;648&quot;/&gt;&lt;height val=&quot;98&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Lst>
</file>

<file path=ppt/tags/tag2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D399FB-7709-474B-9D64-0DAD5379EC97}&quot;/&gt;&lt;isInvalidForFieldText val=&quot;0&quot;/&gt;&lt;Image&gt;&lt;filename val=&quot;C:\Users\monc0003\Desktop\data\asimages\{06D399FB-7709-474B-9D64-0DAD5379EC97}_51.png&quot;/&gt;&lt;left val=&quot;17&quot;/&gt;&lt;top val=&quot;97&quot;/&gt;&lt;width val=&quot;216&quot;/&gt;&lt;height val=&quot;240&quot;/&gt;&lt;hasText val=&quot;1&quot;/&gt;&lt;/Image&gt;&lt;/ThreeDShapeInfo&gt;"/>
</p:tagLst>
</file>

<file path=ppt/tags/tag2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72A6214-E300-4283-9E19-6BF18B38A952}&quot;/&gt;&lt;isInvalidForFieldText val=&quot;0&quot;/&gt;&lt;Image&gt;&lt;filename val=&quot;C:\Users\monc0003\Desktop\data\asimages\{472A6214-E300-4283-9E19-6BF18B38A952}_51.png&quot;/&gt;&lt;left val=&quot;245&quot;/&gt;&lt;top val=&quot;93&quot;/&gt;&lt;width val=&quot;216&quot;/&gt;&lt;height val=&quot;324&quot;/&gt;&lt;hasText val=&quot;1&quot;/&gt;&lt;/Image&gt;&lt;/ThreeDShapeInfo&gt;"/>
</p:tagLst>
</file>

<file path=ppt/tags/tag2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28F089E-C20C-4CE8-9B2E-6CE8A49D17B4}&quot;/&gt;&lt;isInvalidForFieldText val=&quot;0&quot;/&gt;&lt;Image&gt;&lt;filename val=&quot;C:\Users\monc0003\Desktop\data\asimages\{128F089E-C20C-4CE8-9B2E-6CE8A49D17B4}_51.png&quot;/&gt;&lt;left val=&quot;473&quot;/&gt;&lt;top val=&quot;93&quot;/&gt;&lt;width val=&quot;216&quot;/&gt;&lt;height val=&quot;406&quot;/&gt;&lt;hasText val=&quot;1&quot;/&gt;&lt;/Image&gt;&lt;/ThreeDShapeInfo&gt;"/>
</p:tagLst>
</file>

<file path=ppt/tags/tag233.xml><?xml version="1.0" encoding="utf-8"?>
<p:tagLst xmlns:a="http://schemas.openxmlformats.org/drawingml/2006/main" xmlns:r="http://schemas.openxmlformats.org/officeDocument/2006/relationships" xmlns:p="http://schemas.openxmlformats.org/presentationml/2006/main">
  <p:tag name="HTML_SHAPEINFO" val="&lt;SlideThumbPath val=&quot;Slide52.PNG&quot;/&gt;"/>
</p:tagLst>
</file>

<file path=ppt/tags/tag2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Desktop\data\asimages\{0B16FF1D-2BD7-4D47-A078-63BA6B561F31}_52.png&quot;/&gt;&lt;left val=&quot;37&quot;/&gt;&lt;top val=&quot;17&quot;/&gt;&lt;width val=&quot;649&quot;/&gt;&lt;height val=&quot;98&quot;/&gt;&lt;hasText val=&quot;1&quot;/&gt;&lt;/Image&gt;&lt;/ThreeDShapeInfo&gt;"/>
</p:tagLst>
</file>

<file path=ppt/tags/tag2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46&quot;/&gt;&lt;lineCharCount val=&quot;46&quot;/&gt;&lt;lineCharCount val=&quot;43&quot;/&gt;&lt;lineCharCount val=&quot;24&quot;/&gt;&lt;/TableIndex&gt;&lt;/ShapeTextInfo&gt;"/>
  <p:tag name="HTML_SHAPEINFO" val="&lt;TextEffect&gt;&lt;Image&gt;&lt;filename val=&quot;C:\Users\monc0003\Desktop\data\asimages\{7E3746BA-C152-427D-B15F-1103E49067C9}_1.png_crop.png&quot;/&gt;&lt;left val=&quot;36&quot;/&gt;&lt;top val=&quot;323&quot;/&gt;&lt;width val=&quot;619&quot;/&gt;&lt;height val=&quot;28&quot;/&gt;&lt;hasText val=&quot;1&quot;/&gt;&lt;paraId val=&quot;1&quot;/&gt;&lt;/Image&gt;&lt;Image&gt;&lt;filename val=&quot;C:\Users\monc0003\Desktop\data\asimages\{36AA1079-AA5A-4265-8961-D8BFE085CD0D}_1.png_crop.png&quot;/&gt;&lt;left val=&quot;36&quot;/&gt;&lt;top val=&quot;365&quot;/&gt;&lt;width val=&quot;635&quot;/&gt;&lt;height val=&quot;28&quot;/&gt;&lt;hasText val=&quot;1&quot;/&gt;&lt;paraId val=&quot;2&quot;/&gt;&lt;/Image&gt;&lt;Image&gt;&lt;filename val=&quot;C:\Users\monc0003\Desktop\data\asimages\{33281253-2B60-4AAA-A21D-8066E1AD0434}_1.png_crop.png&quot;/&gt;&lt;left val=&quot;36&quot;/&gt;&lt;top val=&quot;408&quot;/&gt;&lt;width val=&quot;601&quot;/&gt;&lt;height val=&quot;28&quot;/&gt;&lt;hasText val=&quot;1&quot;/&gt;&lt;paraId val=&quot;3&quot;/&gt;&lt;/Image&gt;&lt;Image&gt;&lt;filename val=&quot;C:\Users\monc0003\Desktop\data\asimages\{8023A101-35FD-4E00-BA6A-80E8F229B737}_1.png_crop.png&quot;/&gt;&lt;left val=&quot;36&quot;/&gt;&lt;top val=&quot;452&quot;/&gt;&lt;width val=&quot;333&quot;/&gt;&lt;height val=&quot;21&quot;/&gt;&lt;hasText val=&quot;1&quot;/&gt;&lt;paraId val=&quot;4&quot;/&gt;&lt;/Image&gt;&lt;/TextEffect&gt;"/>
</p:tagLst>
</file>

<file path=ppt/tags/tag2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AC461EB-9301-48A1-A6DA-E13F7A956680}&quot;/&gt;&lt;isInvalidForFieldText val=&quot;0&quot;/&gt;&lt;Image&gt;&lt;filename val=&quot;C:\Users\monc0003\Desktop\data\asimages\{CAC461EB-9301-48A1-A6DA-E13F7A956680}_52.png&quot;/&gt;&lt;left val=&quot;24&quot;/&gt;&lt;top val=&quot;132&quot;/&gt;&lt;width val=&quot;678&quot;/&gt;&lt;height val=&quot;117&quot;/&gt;&lt;hasText val=&quot;1&quot;/&gt;&lt;/Image&gt;&lt;/ThreeDShapeInfo&gt;"/>
</p:tagLst>
</file>

<file path=ppt/tags/tag2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3&quot;/&gt;&lt;/TableIndex&gt;&lt;/ShapeTextInfo&gt;"/>
  <p:tag name="HTML_SHAPEINFO" val="&lt;ThreeDShapeInfo&gt;&lt;uuid val=&quot;&quot;/&gt;&lt;isInvalidForFieldText val=&quot;0&quot;/&gt;&lt;Image&gt;&lt;filename val=&quot;C:\Users\monc0003\Desktop\data\asimages\{8C8750BF-D995-47BE-B04D-8002691F560A}_52.png&quot;/&gt;&lt;left val=&quot;515&quot;/&gt;&lt;top val=&quot;235&quot;/&gt;&lt;width val=&quot;170&quot;/&gt;&lt;height val=&quot;80&quot;/&gt;&lt;hasText val=&quot;1&quot;/&gt;&lt;/Image&gt;&lt;/ThreeDShapeInfo&gt;"/>
</p:tagLst>
</file>

<file path=ppt/tags/tag238.xml><?xml version="1.0" encoding="utf-8"?>
<p:tagLst xmlns:a="http://schemas.openxmlformats.org/drawingml/2006/main" xmlns:r="http://schemas.openxmlformats.org/officeDocument/2006/relationships" xmlns:p="http://schemas.openxmlformats.org/presentationml/2006/main">
  <p:tag name="HTML_SHAPEINFO" val="&lt;SlideThumbPath val=&quot;Slide53.PNG&quot;/&gt;"/>
</p:tagLst>
</file>

<file path=ppt/tags/tag2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Desktop\data\asimages\{894F98BE-67A3-4F57-A858-82DA40AD8213}_53.png&quot;/&gt;&lt;left val=&quot;37&quot;/&gt;&lt;top val=&quot;17&quot;/&gt;&lt;width val=&quot;649&quot;/&gt;&lt;height val=&quot;98&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22&quot;/&gt;&lt;/TableIndex&gt;&lt;/ShapeTextInfo&gt;"/>
  <p:tag name="HTML_SHAPEINFO" val="&lt;ThreeDShapeInfo&gt;&lt;uuid val=&quot;&quot;/&gt;&lt;isInvalidForFieldText val=&quot;0&quot;/&gt;&lt;Image&gt;&lt;filename val=&quot;C:\Users\monc0003\Desktop\data\asimages\{F4968943-D529-4503-9D48-D096D6809DFC}_1.png&quot;/&gt;&lt;left val=&quot;94&quot;/&gt;&lt;top val=&quot;-8&quot;/&gt;&lt;width val=&quot;533&quot;/&gt;&lt;height val=&quot;146&quot;/&gt;&lt;hasText val=&quot;1&quot;/&gt;&lt;/Image&gt;&lt;/ThreeDShapeInfo&gt;"/>
</p:tagLst>
</file>

<file path=ppt/tags/tag2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8&quot;/&gt;&lt;lineCharCount val=&quot;41&quot;/&gt;&lt;lineCharCount val=&quot;35&quot;/&gt;&lt;/TableIndex&gt;&lt;/ShapeTextInfo&gt;"/>
  <p:tag name="HTML_SHAPEINFO" val="&lt;TextEffect&gt;&lt;Image&gt;&lt;filename val=&quot;C:\Users\monc0003\Desktop\data\asimages\{EC6D51F8-1EC2-4D18-9483-796ADB452290}_1.png_crop.png&quot;/&gt;&lt;left val=&quot;43&quot;/&gt;&lt;top val=&quot;293&quot;/&gt;&lt;width val=&quot;417&quot;/&gt;&lt;height val=&quot;29&quot;/&gt;&lt;hasText val=&quot;1&quot;/&gt;&lt;paraId val=&quot;1&quot;/&gt;&lt;/Image&gt;&lt;Image&gt;&lt;filename val=&quot;C:\Users\monc0003\Desktop\data\asimages\{66716860-2473-435D-8C96-DEDF4F8F9C01}_1.png_crop.png&quot;/&gt;&lt;left val=&quot;43&quot;/&gt;&lt;top val=&quot;339&quot;/&gt;&lt;width val=&quot;599&quot;/&gt;&lt;height val=&quot;68&quot;/&gt;&lt;hasText val=&quot;1&quot;/&gt;&lt;paraId val=&quot;2&quot;/&gt;&lt;/Image&gt;&lt;/TextEffect&gt;"/>
</p:tagLst>
</file>

<file path=ppt/tags/tag2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A367F33A-F8F3-45F4-ADD0-FF1ADD274A2B}&quot;/&gt;&lt;isInvalidForFieldText val=&quot;0&quot;/&gt;&lt;Image&gt;&lt;filename val=&quot;C:\Users\monc0003\Desktop\data\asimages\{A367F33A-F8F3-45F4-ADD0-FF1ADD274A2B}_53.png&quot;/&gt;&lt;left val=&quot;24&quot;/&gt;&lt;top val=&quot;132&quot;/&gt;&lt;width val=&quot;672&quot;/&gt;&lt;height val=&quot;122&quot;/&gt;&lt;hasText val=&quot;1&quot;/&gt;&lt;/Image&gt;&lt;/ThreeDShapeInfo&gt;"/>
</p:tagLst>
</file>

<file path=ppt/tags/tag242.xml><?xml version="1.0" encoding="utf-8"?>
<p:tagLst xmlns:a="http://schemas.openxmlformats.org/drawingml/2006/main" xmlns:r="http://schemas.openxmlformats.org/officeDocument/2006/relationships" xmlns:p="http://schemas.openxmlformats.org/presentationml/2006/main">
  <p:tag name="HTML_SHAPEINFO" val="&lt;SlideThumbPath val=&quot;Slide54.PNG&quot;/&gt;"/>
</p:tagLst>
</file>

<file path=ppt/tags/tag2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Desktop\data\asimages\{11FEBD3A-ADF8-4403-9B63-F5EACA0D56BE}_54.png&quot;/&gt;&lt;left val=&quot;35&quot;/&gt;&lt;top val=&quot;21&quot;/&gt;&lt;width val=&quot;648&quot;/&gt;&lt;height val=&quot;98&quot;/&gt;&lt;hasText val=&quot;1&quot;/&gt;&lt;/Image&gt;&lt;/ThreeDShapeInfo&gt;"/>
</p:tagLst>
</file>

<file path=ppt/tags/tag2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43&quot;/&gt;&lt;lineCharCount val=&quot;37&quot;/&gt;&lt;lineCharCount val=&quot;48&quot;/&gt;&lt;lineCharCount val=&quot;31&quot;/&gt;&lt;/TableIndex&gt;&lt;/ShapeTextInfo&gt;"/>
  <p:tag name="HTML_SHAPEINFO" val="&lt;TextEffect&gt;&lt;Image&gt;&lt;filename val=&quot;C:\Users\monc0003\Desktop\data\asimages\{32F34F7C-227F-4F7D-94B2-96C109EDF85F}_1.png_crop.png&quot;/&gt;&lt;left val=&quot;44&quot;/&gt;&lt;top val=&quot;287&quot;/&gt;&lt;width val=&quot;604&quot;/&gt;&lt;height val=&quot;27&quot;/&gt;&lt;hasText val=&quot;1&quot;/&gt;&lt;paraId val=&quot;1&quot;/&gt;&lt;/Image&gt;&lt;Image&gt;&lt;filename val=&quot;C:\Users\monc0003\Desktop\data\asimages\{FE9D1F79-DAAB-4FE1-ADE6-3D4F77980DB7}_1.png_crop.png&quot;/&gt;&lt;left val=&quot;44&quot;/&gt;&lt;top val=&quot;329&quot;/&gt;&lt;width val=&quot;507&quot;/&gt;&lt;height val=&quot;28&quot;/&gt;&lt;hasText val=&quot;1&quot;/&gt;&lt;paraId val=&quot;2&quot;/&gt;&lt;/Image&gt;&lt;Image&gt;&lt;filename val=&quot;C:\Users\monc0003\Desktop\data\asimages\{3114AB87-3BB5-44A6-827F-77F1E4D1B45B}_1.png_crop.png&quot;/&gt;&lt;left val=&quot;44&quot;/&gt;&lt;top val=&quot;373&quot;/&gt;&lt;width val=&quot;610&quot;/&gt;&lt;height val=&quot;27&quot;/&gt;&lt;hasText val=&quot;1&quot;/&gt;&lt;paraId val=&quot;3&quot;/&gt;&lt;/Image&gt;&lt;Image&gt;&lt;filename val=&quot;C:\Users\monc0003\Desktop\data\asimages\{F58AA1DF-3967-4AC3-B9CF-2DA9F7B6CF38}_1.png_crop.png&quot;/&gt;&lt;left val=&quot;44&quot;/&gt;&lt;top val=&quot;416&quot;/&gt;&lt;width val=&quot;424&quot;/&gt;&lt;height val=&quot;28&quot;/&gt;&lt;hasText val=&quot;1&quot;/&gt;&lt;paraId val=&quot;4&quot;/&gt;&lt;/Image&gt;&lt;/TextEffect&gt;"/>
</p:tagLst>
</file>

<file path=ppt/tags/tag2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8ECABC-AF55-440A-B8C7-0B0B89341CBF}&quot;/&gt;&lt;isInvalidForFieldText val=&quot;0&quot;/&gt;&lt;Image&gt;&lt;filename val=&quot;C:\Users\monc0003\Desktop\data\asimages\{848ECABC-AF55-440A-B8C7-0B0B89341CBF}_54.png&quot;/&gt;&lt;left val=&quot;23&quot;/&gt;&lt;top val=&quot;132&quot;/&gt;&lt;width val=&quot;673&quot;/&gt;&lt;height val=&quot;113&quot;/&gt;&lt;hasText val=&quot;1&quot;/&gt;&lt;/Image&gt;&lt;/ThreeDShapeInfo&gt;"/>
</p:tagLst>
</file>

<file path=ppt/tags/tag246.xml><?xml version="1.0" encoding="utf-8"?>
<p:tagLst xmlns:a="http://schemas.openxmlformats.org/drawingml/2006/main" xmlns:r="http://schemas.openxmlformats.org/officeDocument/2006/relationships" xmlns:p="http://schemas.openxmlformats.org/presentationml/2006/main">
  <p:tag name="HTML_SHAPEINFO" val="&lt;SlideThumbPath val=&quot;Slide55.PNG&quot;/&gt;"/>
</p:tagLst>
</file>

<file path=ppt/tags/tag2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Desktop\data\asimages\{36862741-2699-4A90-B0D3-23254EE44F62}_55.png&quot;/&gt;&lt;left val=&quot;35&quot;/&gt;&lt;top val=&quot;21&quot;/&gt;&lt;width val=&quot;648&quot;/&gt;&lt;height val=&quot;98&quot;/&gt;&lt;hasText val=&quot;1&quot;/&gt;&lt;/Image&gt;&lt;/ThreeDShapeInfo&gt;"/>
</p:tagLst>
</file>

<file path=ppt/tags/tag2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8&quot;/&gt;&lt;lineCharCount val=&quot;30&quot;/&gt;&lt;lineCharCount val=&quot;41&quot;/&gt;&lt;lineCharCount val=&quot;1&quot;/&gt;&lt;/TableIndex&gt;&lt;/ShapeTextInfo&gt;"/>
  <p:tag name="HTML_SHAPEINFO" val="&lt;TextEffect&gt;&lt;Image&gt;&lt;filename val=&quot;C:\Users\monc0003\Desktop\data\asimages\{3F221D32-6437-41CA-9EA7-C979A0AE74D8}_1.png_crop.png&quot;/&gt;&lt;left val=&quot;44&quot;/&gt;&lt;top val=&quot;370&quot;/&gt;&lt;width val=&quot;417&quot;/&gt;&lt;height val=&quot;30&quot;/&gt;&lt;hasText val=&quot;1&quot;/&gt;&lt;paraId val=&quot;1&quot;/&gt;&lt;/Image&gt;&lt;Image&gt;&lt;filename val=&quot;C:\Users\monc0003\Desktop\data\asimages\{35BCD890-198B-4C30-97F3-E2B5C2256561}_1.png_crop.png&quot;/&gt;&lt;left val=&quot;44&quot;/&gt;&lt;top val=&quot;417&quot;/&gt;&lt;width val=&quot;409&quot;/&gt;&lt;height val=&quot;30&quot;/&gt;&lt;hasText val=&quot;1&quot;/&gt;&lt;paraId val=&quot;2&quot;/&gt;&lt;/Image&gt;&lt;Image&gt;&lt;filename val=&quot;C:\Users\monc0003\Desktop\data\asimages\{09E9F362-D7BF-41A3-B379-02FDA646DD6E}_1.png_crop.png&quot;/&gt;&lt;left val=&quot;44&quot;/&gt;&lt;top val=&quot;463&quot;/&gt;&lt;width val=&quot;568&quot;/&gt;&lt;height val=&quot;30&quot;/&gt;&lt;hasText val=&quot;1&quot;/&gt;&lt;paraId val=&quot;3&quot;/&gt;&lt;/Image&gt;&lt;Image&gt;&lt;filename val=&quot;C:\Users\monc0003\Desktop\data\asimages\{3DE742E1-9BEE-4920-9F7F-B14CBAD52155}_1.png_crop.png&quot;/&gt;&lt;left val=&quot;683&quot;/&gt;&lt;top val=&quot;524&quot;/&gt;&lt;width val=&quot;0&quot;/&gt;&lt;height val=&quot;0&quot;/&gt;&lt;hasText val=&quot;1&quot;/&gt;&lt;paraId val=&quot;4&quot;/&gt;&lt;/Image&gt;&lt;/TextEffect&gt;"/>
</p:tagLst>
</file>

<file path=ppt/tags/tag249.xml><?xml version="1.0" encoding="utf-8"?>
<p:tagLst xmlns:a="http://schemas.openxmlformats.org/drawingml/2006/main" xmlns:r="http://schemas.openxmlformats.org/officeDocument/2006/relationships" xmlns:p="http://schemas.openxmlformats.org/presentationml/2006/main">
  <p:tag name="HTML_SHAPEINFO" val="&lt;SlideThumbPath val=&quot;Slide56.PNG&quot;/&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 name="HTML_SHAPEINFO" val="&lt;ThreeDShapeInfo&gt;&lt;uuid val=&quot;&quot;/&gt;&lt;isInvalidForFieldText val=&quot;0&quot;/&gt;&lt;Image&gt;&lt;filename val=&quot;C:\Users\monc0003\Desktop\data\asimages\{F3315EF7-0224-4016-A07D-74473EF99F73}_1.png&quot;/&gt;&lt;left val=&quot;162&quot;/&gt;&lt;top val=&quot;149&quot;/&gt;&lt;width val=&quot;401&quot;/&gt;&lt;height val=&quot;298&quot;/&gt;&lt;hasText val=&quot;1&quot;/&gt;&lt;/Image&gt;&lt;/ThreeDShapeInfo&gt;"/>
</p:tagLst>
</file>

<file path=ppt/tags/tag2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Desktop\data\asimages\{A78FD425-0CF0-4648-8B93-5778C1F07517}_56.png&quot;/&gt;&lt;left val=&quot;35&quot;/&gt;&lt;top val=&quot;21&quot;/&gt;&lt;width val=&quot;648&quot;/&gt;&lt;height val=&quot;98&quot;/&gt;&lt;hasText val=&quot;1&quot;/&gt;&lt;/Image&gt;&lt;/ThreeDShapeInfo&gt;"/>
</p:tagLst>
</file>

<file path=ppt/tags/tag2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7&quot;/&gt;&lt;lineCharCount val=&quot;36&quot;/&gt;&lt;lineCharCount val=&quot;30&quot;/&gt;&lt;/TableIndex&gt;&lt;/ShapeTextInfo&gt;"/>
  <p:tag name="HTML_SHAPEINFO" val="&lt;TextEffect&gt;&lt;Image&gt;&lt;filename val=&quot;C:\Users\monc0003\Desktop\data\asimages\{F998EBC0-4DEC-4114-A6C6-96EBA02190C6}_1.png_crop.png&quot;/&gt;&lt;left val=&quot;44&quot;/&gt;&lt;top val=&quot;370&quot;/&gt;&lt;width val=&quot;391&quot;/&gt;&lt;height val=&quot;30&quot;/&gt;&lt;hasText val=&quot;1&quot;/&gt;&lt;paraId val=&quot;1&quot;/&gt;&lt;/Image&gt;&lt;Image&gt;&lt;filename val=&quot;C:\Users\monc0003\Desktop\data\asimages\{14183B8B-CE9C-439B-A30B-69A8989949FD}_1.png_crop.png&quot;/&gt;&lt;left val=&quot;44&quot;/&gt;&lt;top val=&quot;417&quot;/&gt;&lt;width val=&quot;470&quot;/&gt;&lt;height val=&quot;30&quot;/&gt;&lt;hasText val=&quot;1&quot;/&gt;&lt;paraId val=&quot;2&quot;/&gt;&lt;/Image&gt;&lt;Image&gt;&lt;filename val=&quot;C:\Users\monc0003\Desktop\data\asimages\{8911A03C-B760-4D3F-94C9-36814CE2FE74}_1.png_crop.png&quot;/&gt;&lt;left val=&quot;44&quot;/&gt;&lt;top val=&quot;463&quot;/&gt;&lt;width val=&quot;440&quot;/&gt;&lt;height val=&quot;30&quot;/&gt;&lt;hasText val=&quot;1&quot;/&gt;&lt;paraId val=&quot;3&quot;/&gt;&lt;/Image&gt;&lt;/TextEffect&gt;"/>
</p:tagLst>
</file>

<file path=ppt/tags/tag252.xml><?xml version="1.0" encoding="utf-8"?>
<p:tagLst xmlns:a="http://schemas.openxmlformats.org/drawingml/2006/main" xmlns:r="http://schemas.openxmlformats.org/officeDocument/2006/relationships" xmlns:p="http://schemas.openxmlformats.org/presentationml/2006/main">
  <p:tag name="HTML_SHAPEINFO" val="&lt;SlideThumbPath val=&quot;Slide57.PNG&quot;/&gt;"/>
</p:tagLst>
</file>

<file path=ppt/tags/tag2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data\asimages\{A32B68FC-53B8-44CA-8A78-F6DEBB9ABDF8}_57.png&quot;/&gt;&lt;left val=&quot;29&quot;/&gt;&lt;top val=&quot;0&quot;/&gt;&lt;width val=&quot;648&quot;/&gt;&lt;height val=&quot;98&quot;/&gt;&lt;hasText val=&quot;1&quot;/&gt;&lt;/Image&gt;&lt;/ThreeDShapeInfo&gt;"/>
</p:tagLst>
</file>

<file path=ppt/tags/tag2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A1E7242-5586-427D-A0E7-3C26F87CCBC1}&quot;/&gt;&lt;isInvalidForFieldText val=&quot;0&quot;/&gt;&lt;Image&gt;&lt;filename val=&quot;C:\Users\monc0003\Desktop\data\asimages\{5A1E7242-5586-427D-A0E7-3C26F87CCBC1}_57.png&quot;/&gt;&lt;left val=&quot;17&quot;/&gt;&lt;top val=&quot;97&quot;/&gt;&lt;width val=&quot;216&quot;/&gt;&lt;height val=&quot;240&quot;/&gt;&lt;hasText val=&quot;1&quot;/&gt;&lt;/Image&gt;&lt;/ThreeDShapeInfo&gt;"/>
</p:tagLst>
</file>

<file path=ppt/tags/tag2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CD75024-9360-40F8-AC51-818F03E9E4DF}&quot;/&gt;&lt;isInvalidForFieldText val=&quot;0&quot;/&gt;&lt;Image&gt;&lt;filename val=&quot;C:\Users\monc0003\Desktop\data\asimages\{4CD75024-9360-40F8-AC51-818F03E9E4DF}_57.png&quot;/&gt;&lt;left val=&quot;245&quot;/&gt;&lt;top val=&quot;93&quot;/&gt;&lt;width val=&quot;216&quot;/&gt;&lt;height val=&quot;324&quot;/&gt;&lt;hasText val=&quot;1&quot;/&gt;&lt;/Image&gt;&lt;/ThreeDShapeInfo&gt;"/>
</p:tagLst>
</file>

<file path=ppt/tags/tag2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51A5882-DE44-4540-B49A-8E2FD4A0B643}&quot;/&gt;&lt;isInvalidForFieldText val=&quot;0&quot;/&gt;&lt;Image&gt;&lt;filename val=&quot;C:\Users\monc0003\Desktop\data\asimages\{D51A5882-DE44-4540-B49A-8E2FD4A0B643}_57.png&quot;/&gt;&lt;left val=&quot;473&quot;/&gt;&lt;top val=&quot;93&quot;/&gt;&lt;width val=&quot;216&quot;/&gt;&lt;height val=&quot;406&quot;/&gt;&lt;hasText val=&quot;1&quot;/&gt;&lt;/Image&gt;&lt;/ThreeDShapeInfo&gt;"/>
</p:tagLst>
</file>

<file path=ppt/tags/tag2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0&quot;/&gt;&lt;lineCharCount val=&quot;28&quot;/&gt;&lt;lineCharCount val=&quot;25&quot;/&gt;&lt;/TableIndex&gt;&lt;/ShapeTextInfo&gt;"/>
  <p:tag name="HTML_SHAPEINFO" val="&lt;ThreeDShapeInfo&gt;&lt;uuid val=&quot;&quot;/&gt;&lt;isInvalidForFieldText val=&quot;0&quot;/&gt;&lt;Image&gt;&lt;filename val=&quot;C:\Users\monc0003\Desktop\data\asimages\{D3D88453-7585-4577-896E-BB9D9630B301}_57.png&quot;/&gt;&lt;left val=&quot;0&quot;/&gt;&lt;top val=&quot;408&quot;/&gt;&lt;width val=&quot;408&quot;/&gt;&lt;height val=&quot;145&quot;/&gt;&lt;hasText val=&quot;1&quot;/&gt;&lt;/Image&gt;&lt;/ThreeDShapeInfo&gt;"/>
</p:tagLst>
</file>

<file path=ppt/tags/tag258.xml><?xml version="1.0" encoding="utf-8"?>
<p:tagLst xmlns:a="http://schemas.openxmlformats.org/drawingml/2006/main" xmlns:r="http://schemas.openxmlformats.org/officeDocument/2006/relationships" xmlns:p="http://schemas.openxmlformats.org/presentationml/2006/main">
  <p:tag name="HTML_SHAPEINFO" val="&lt;SlideThumbPath val=&quot;Slide58.PNG&quot;/&gt;"/>
</p:tagLst>
</file>

<file path=ppt/tags/tag2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Desktop\data\asimages\{198C83BC-65D5-4F3B-905C-509F4C93D59E}_58.png&quot;/&gt;&lt;left val=&quot;35&quot;/&gt;&lt;top val=&quot;21&quot;/&gt;&lt;width val=&quot;648&quot;/&gt;&lt;height val=&quot;98&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8&quot;/&gt;&lt;lineCharCount val=&quot;17&quot;/&gt;&lt;lineCharCount val=&quot;18&quot;/&gt;&lt;lineCharCount val=&quot;15&quot;/&gt;&lt;lineCharCount val=&quot;14&quot;/&gt;&lt;/TableIndex&gt;&lt;/ShapeTextInfo&gt;"/>
  <p:tag name="HTML_SHAPEINFO" val="&lt;ThreeDShapeInfo&gt;&lt;uuid val=&quot;&quot;/&gt;&lt;isInvalidForFieldText val=&quot;0&quot;/&gt;&lt;Image&gt;&lt;filename val=&quot;C:\Users\monc0003\Desktop\data\asimages\{B3C32A45-E26B-4C4D-A778-C8629F3A1C33}_1.png&quot;/&gt;&lt;left val=&quot;203&quot;/&gt;&lt;top val=&quot;174&quot;/&gt;&lt;width val=&quot;313&quot;/&gt;&lt;height val=&quot;249&quot;/&gt;&lt;hasText val=&quot;1&quot;/&gt;&lt;/Image&gt;&lt;/ThreeDShapeInfo&gt;"/>
</p:tagLst>
</file>

<file path=ppt/tags/tag2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8&quot;/&gt;&lt;lineCharCount val=&quot;19&quot;/&gt;&lt;lineCharCount val=&quot;18&quot;/&gt;&lt;lineCharCount val=&quot;16&quot;/&gt;&lt;lineCharCount val=&quot;18&quot;/&gt;&lt;lineCharCount val=&quot;19&quot;/&gt;&lt;lineCharCount val=&quot;22&quot;/&gt;&lt;lineCharCount val=&quot;7&quot;/&gt;&lt;/TableIndex&gt;&lt;/ShapeTextInfo&gt;"/>
  <p:tag name="HTML_SHAPEINFO" val="&lt;TextEffect&gt;&lt;Image&gt;&lt;filename val=&quot;C:\Users\monc0003\Desktop\data\asimages\{B56A807D-1939-4F4C-B7C9-C059FDC3A576}_1.png_crop.png&quot;/&gt;&lt;left val=&quot;380&quot;/&gt;&lt;top val=&quot;155&quot;/&gt;&lt;width val=&quot;302&quot;/&gt;&lt;height val=&quot;138&quot;/&gt;&lt;hasText val=&quot;1&quot;/&gt;&lt;paraId val=&quot;1&quot;/&gt;&lt;/Image&gt;&lt;Image&gt;&lt;filename val=&quot;C:\Users\monc0003\Desktop\data\asimages\{6122C508-3910-48B3-BB2F-CAEF658D2A41}_1.png_crop.png&quot;/&gt;&lt;left val=&quot;380&quot;/&gt;&lt;top val=&quot;316&quot;/&gt;&lt;width val=&quot;302&quot;/&gt;&lt;height val=&quot;138&quot;/&gt;&lt;hasText val=&quot;1&quot;/&gt;&lt;paraId val=&quot;2&quot;/&gt;&lt;/Image&gt;&lt;/TextEffect&gt;"/>
</p:tagLst>
</file>

<file path=ppt/tags/tag2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 name="HTML_SHAPEINFO" val="&lt;ThreeDShapeInfo&gt;&lt;uuid val=&quot;&quot;/&gt;&lt;isInvalidForFieldText val=&quot;0&quot;/&gt;&lt;Image&gt;&lt;filename val=&quot;C:\Users\monc0003\Desktop\data\asimages\{A6D12CD2-471A-47EE-BD0C-494DBAD4E812}_58.png&quot;/&gt;&lt;left val=&quot;1&quot;/&gt;&lt;top val=&quot;490&quot;/&gt;&lt;width val=&quot;397&quot;/&gt;&lt;height val=&quot;51&quot;/&gt;&lt;hasText val=&quot;1&quot;/&gt;&lt;/Image&gt;&lt;/ThreeDShapeInfo&gt;"/>
</p:tagLst>
</file>

<file path=ppt/tags/tag262.xml><?xml version="1.0" encoding="utf-8"?>
<p:tagLst xmlns:a="http://schemas.openxmlformats.org/drawingml/2006/main" xmlns:r="http://schemas.openxmlformats.org/officeDocument/2006/relationships" xmlns:p="http://schemas.openxmlformats.org/presentationml/2006/main">
  <p:tag name="HTML_SHAPEINFO" val="&lt;SlideThumbPath val=&quot;Slide59.PNG&quot;/&gt;"/>
</p:tagLst>
</file>

<file path=ppt/tags/tag2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1&quot; col=&quot;2&quot;&gt;&lt;linesCount val=&quot;1&quot;/&gt;&lt;lineCharCount val=&quot;6&quot;/&gt;&lt;/TableIndex&gt;&lt;TableIndex row=&quot;1&quot; col=&quot;3&quot;&gt;&lt;linesCount val=&quot;1&quot;/&gt;&lt;lineCharCount val=&quot;6&quot;/&gt;&lt;/TableIndex&gt;&lt;TableIndex row=&quot;1&quot; col=&quot;4&quot;&gt;&lt;linesCount val=&quot;1&quot;/&gt;&lt;lineCharCount val=&quot;6&quot;/&gt;&lt;/TableIndex&gt;&lt;TableIndex row=&quot;1&quot; col=&quot;5&quot;&gt;&lt;linesCount val=&quot;1&quot;/&gt;&lt;lineCharCount val=&quot;6&quot;/&gt;&lt;/TableIndex&gt;&lt;TableIndex row=&quot;1&quot; col=&quot;6&quot;&gt;&lt;linesCount val=&quot;1&quot;/&gt;&lt;lineCharCount val=&quot;6&quot;/&gt;&lt;/TableIndex&gt;&lt;TableIndex row=&quot;1&quot; col=&quot;7&quot;&gt;&lt;linesCount val=&quot;1&quot;/&gt;&lt;lineCharCount val=&quot;6&quot;/&gt;&lt;/TableIndex&gt;&lt;TableIndex row=&quot;1&quot; col=&quot;8&quot;&gt;&lt;linesCount val=&quot;1&quot;/&gt;&lt;lineCharCount val=&quot;6&quot;/&gt;&lt;/TableIndex&gt;&lt;TableIndex row=&quot;1&quot; col=&quot;9&quot;&gt;&lt;linesCount val=&quot;1&quot;/&gt;&lt;lineCharCount val=&quot;6&quot;/&gt;&lt;/TableIndex&gt;&lt;TableIndex row=&quot;1&quot; col=&quot;10&quot;&gt;&lt;linesCount val=&quot;1&quot;/&gt;&lt;lineCharCount val=&quot;6&quot;/&gt;&lt;/TableIndex&gt;&lt;TableIndex row=&quot;1&quot; col=&quot;11&quot;&gt;&lt;linesCount val=&quot;1&quot;/&gt;&lt;lineCharCount val=&quot;6&quot;/&gt;&lt;/TableIndex&gt;&lt;TableIndex row=&quot;1&quot; col=&quot;12&quot;&gt;&lt;linesCount val=&quot;1&quot;/&gt;&lt;lineCharCount val=&quot;6&quot;/&gt;&lt;/TableIndex&gt;&lt;TableIndex row=&quot;1&quot; col=&quot;13&quot;&gt;&lt;linesCount val=&quot;1&quot;/&gt;&lt;lineCharCount val=&quot;6&quot;/&gt;&lt;/TableIndex&gt;&lt;TableIndex row=&quot;1&quot; col=&quot;14&quot;&gt;&lt;linesCount val=&quot;1&quot;/&gt;&lt;lineCharCount val=&quot;6&quot;/&gt;&lt;/TableIndex&gt;&lt;TableIndex row=&quot;1&quot; col=&quot;15&quot;&gt;&lt;linesCount val=&quot;1&quot;/&gt;&lt;lineCharCount val=&quot;6&quot;/&gt;&lt;/TableIndex&gt;&lt;TableIndex row=&quot;1&quot; col=&quot;16&quot;&gt;&lt;linesCount val=&quot;1&quot;/&gt;&lt;lineCharCount val=&quot;6&quot;/&gt;&lt;/TableIndex&gt;&lt;TableIndex row=&quot;1&quot; col=&quot;17&quot;&gt;&lt;linesCount val=&quot;1&quot;/&gt;&lt;lineCharCount val=&quot;6&quot;/&gt;&lt;/TableIndex&gt;&lt;TableIndex row=&quot;1&quot; col=&quot;18&quot;&gt;&lt;linesCount val=&quot;1&quot;/&gt;&lt;lineCharCount val=&quot;6&quot;/&gt;&lt;/TableIndex&gt;&lt;TableIndex row=&quot;1&quot; col=&quot;19&quot;&gt;&lt;linesCount val=&quot;1&quot;/&gt;&lt;lineCharCount val=&quot;6&quot;/&gt;&lt;/TableIndex&gt;&lt;TableIndex row=&quot;1&quot; col=&quot;20&quot;&gt;&lt;linesCount val=&quot;1&quot;/&gt;&lt;lineCharCount val=&quot;6&quot;/&gt;&lt;/TableIndex&gt;&lt;TableIndex row=&quot;1&quot; col=&quot;21&quot;&gt;&lt;linesCount val=&quot;1&quot;/&gt;&lt;lineCharCount val=&quot;6&quot;/&gt;&lt;/TableIndex&gt;&lt;TableIndex row=&quot;1&quot; col=&quot;22&quot;&gt;&lt;linesCount val=&quot;1&quot;/&gt;&lt;lineCharCount val=&quot;6&quot;/&gt;&lt;/TableIndex&gt;&lt;TableIndex row=&quot;2&quot; col=&quot;1&quot;&gt;&lt;linesCount val=&quot;0&quot;/&gt;&lt;/TableIndex&gt;&lt;TableIndex row=&quot;2&quot; col=&quot;2&quot;&gt;&lt;linesCount val=&quot;1&quot;/&gt;&lt;lineCharCount val=&quot;2&quot;/&gt;&lt;/TableIndex&gt;&lt;TableIndex row=&quot;2&quot; col=&quot;3&quot;&gt;&lt;linesCount val=&quot;1&quot;/&gt;&lt;lineCharCount val=&quot;2&quot;/&gt;&lt;/TableIndex&gt;&lt;TableIndex row=&quot;2&quot; col=&quot;4&quot;&gt;&lt;linesCount val=&quot;1&quot;/&gt;&lt;lineCharCount val=&quot;2&quot;/&gt;&lt;/TableIndex&gt;&lt;TableIndex row=&quot;2&quot; col=&quot;5&quot;&gt;&lt;linesCount val=&quot;1&quot;/&gt;&lt;lineCharCount val=&quot;2&quot;/&gt;&lt;/TableIndex&gt;&lt;TableIndex row=&quot;2&quot; col=&quot;6&quot;&gt;&lt;linesCount val=&quot;1&quot;/&gt;&lt;lineCharCount val=&quot;2&quot;/&gt;&lt;/TableIndex&gt;&lt;TableIndex row=&quot;2&quot; col=&quot;7&quot;&gt;&lt;linesCount val=&quot;1&quot;/&gt;&lt;lineCharCount val=&quot;2&quot;/&gt;&lt;/TableIndex&gt;&lt;TableIndex row=&quot;2&quot; col=&quot;8&quot;&gt;&lt;linesCount val=&quot;1&quot;/&gt;&lt;lineCharCount val=&quot;2&quot;/&gt;&lt;/TableIndex&gt;&lt;TableIndex row=&quot;2&quot; col=&quot;9&quot;&gt;&lt;linesCount val=&quot;1&quot;/&gt;&lt;lineCharCount val=&quot;2&quot;/&gt;&lt;/TableIndex&gt;&lt;TableIndex row=&quot;2&quot; col=&quot;10&quot;&gt;&lt;linesCount val=&quot;1&quot;/&gt;&lt;lineCharCount val=&quot;2&quot;/&gt;&lt;/TableIndex&gt;&lt;TableIndex row=&quot;2&quot; col=&quot;11&quot;&gt;&lt;linesCount val=&quot;1&quot;/&gt;&lt;lineCharCount val=&quot;2&quot;/&gt;&lt;/TableIndex&gt;&lt;TableIndex row=&quot;2&quot; col=&quot;12&quot;&gt;&lt;linesCount val=&quot;1&quot;/&gt;&lt;lineCharCount val=&quot;2&quot;/&gt;&lt;/TableIndex&gt;&lt;TableIndex row=&quot;2&quot; col=&quot;13&quot;&gt;&lt;linesCount val=&quot;1&quot;/&gt;&lt;lineCharCount val=&quot;2&quot;/&gt;&lt;/TableIndex&gt;&lt;TableIndex row=&quot;2&quot; col=&quot;14&quot;&gt;&lt;linesCount val=&quot;1&quot;/&gt;&lt;lineCharCount val=&quot;2&quot;/&gt;&lt;/TableIndex&gt;&lt;TableIndex row=&quot;2&quot; col=&quot;15&quot;&gt;&lt;linesCount val=&quot;1&quot;/&gt;&lt;lineCharCount val=&quot;2&quot;/&gt;&lt;/TableIndex&gt;&lt;TableIndex row=&quot;2&quot; col=&quot;16&quot;&gt;&lt;linesCount val=&quot;1&quot;/&gt;&lt;lineCharCount val=&quot;2&quot;/&gt;&lt;/TableIndex&gt;&lt;TableIndex row=&quot;2&quot; col=&quot;17&quot;&gt;&lt;linesCount val=&quot;1&quot;/&gt;&lt;lineCharCount val=&quot;2&quot;/&gt;&lt;/TableIndex&gt;&lt;TableIndex row=&quot;2&quot; col=&quot;18&quot;&gt;&lt;linesCount val=&quot;1&quot;/&gt;&lt;lineCharCount val=&quot;2&quot;/&gt;&lt;/TableIndex&gt;&lt;TableIndex row=&quot;2&quot; col=&quot;19&quot;&gt;&lt;linesCount val=&quot;1&quot;/&gt;&lt;lineCharCount val=&quot;2&quot;/&gt;&lt;/TableIndex&gt;&lt;TableIndex row=&quot;2&quot; col=&quot;20&quot;&gt;&lt;linesCount val=&quot;1&quot;/&gt;&lt;lineCharCount val=&quot;2&quot;/&gt;&lt;/TableIndex&gt;&lt;TableIndex row=&quot;2&quot; col=&quot;21&quot;&gt;&lt;linesCount val=&quot;1&quot;/&gt;&lt;lineCharCount val=&quot;2&quot;/&gt;&lt;/TableIndex&gt;&lt;TableIndex row=&quot;2&quot; col=&quot;22&quot;&gt;&lt;linesCount val=&quot;1&quot;/&gt;&lt;lineCharCount val=&quot;2&quot;/&gt;&lt;/TableIndex&gt;&lt;TableIndex row=&quot;3&quot; col=&quot;1&quot;&gt;&lt;linesCount val=&quot;2&quot;/&gt;&lt;lineCharCount val=&quot;14&quot;/&gt;&lt;lineCharCount val=&quot;8&quot;/&gt;&lt;/TableIndex&gt;&lt;TableIndex row=&quot;3&quot; col=&quot;2&quot;&gt;&lt;linesCount val=&quot;1&quot;/&gt;&lt;lineCharCount val=&quot;4&quot;/&gt;&lt;/TableIndex&gt;&lt;TableIndex row=&quot;3&quot; col=&quot;3&quot;&gt;&lt;linesCount val=&quot;1&quot;/&gt;&lt;lineCharCount val=&quot;4&quot;/&gt;&lt;/TableIndex&gt;&lt;TableIndex row=&quot;3&quot; col=&quot;4&quot;&gt;&lt;linesCount val=&quot;1&quot;/&gt;&lt;lineCharCount val=&quot;4&quot;/&gt;&lt;/TableIndex&gt;&lt;TableIndex row=&quot;3&quot; col=&quot;5&quot;&gt;&lt;linesCount val=&quot;1&quot;/&gt;&lt;lineCharCount val=&quot;4&quot;/&gt;&lt;/TableIndex&gt;&lt;TableIndex row=&quot;3&quot; col=&quot;6&quot;&gt;&lt;linesCount val=&quot;1&quot;/&gt;&lt;lineCharCount val=&quot;1&quot;/&gt;&lt;/TableIndex&gt;&lt;TableIndex row=&quot;3&quot; col=&quot;7&quot;&gt;&lt;linesCount val=&quot;1&quot;/&gt;&lt;lineCharCount val=&quot;7&quot;/&gt;&lt;/TableIndex&gt;&lt;TableIndex row=&quot;3&quot; col=&quot;8&quot;&gt;&lt;linesCount val=&quot;1&quot;/&gt;&lt;lineCharCount val=&quot;7&quot;/&gt;&lt;/TableIndex&gt;&lt;TableIndex row=&quot;3&quot; col=&quot;9&quot;&gt;&lt;linesCount val=&quot;1&quot;/&gt;&lt;lineCharCount val=&quot;7&quot;/&gt;&lt;/TableIndex&gt;&lt;TableIndex row=&quot;3&quot; col=&quot;10&quot;&gt;&lt;linesCount val=&quot;1&quot;/&gt;&lt;lineCharCount val=&quot;1&quot;/&gt;&lt;/TableIndex&gt;&lt;TableIndex row=&quot;3&quot; col=&quot;11&quot;&gt;&lt;linesCount val=&quot;1&quot;/&gt;&lt;lineCharCount val=&quot;3&quot;/&gt;&lt;/TableIndex&gt;&lt;TableIndex row=&quot;3&quot; col=&quot;12&quot;&gt;&lt;linesCount val=&quot;1&quot;/&gt;&lt;lineCharCount val=&quot;3&quot;/&gt;&lt;/TableIndex&gt;&lt;TableIndex row=&quot;3&quot; col=&quot;13&quot;&gt;&lt;linesCount val=&quot;1&quot;/&gt;&lt;lineCharCount val=&quot;7&quot;/&gt;&lt;/TableIndex&gt;&lt;TableIndex row=&quot;3&quot; col=&quot;14&quot;&gt;&lt;linesCount val=&quot;1&quot;/&gt;&lt;lineCharCount val=&quot;7&quot;/&gt;&lt;/TableIndex&gt;&lt;TableIndex row=&quot;3&quot; col=&quot;15&quot;&gt;&lt;linesCount val=&quot;1&quot;/&gt;&lt;lineCharCount val=&quot;7&quot;/&gt;&lt;/TableIndex&gt;&lt;TableIndex row=&quot;3&quot; col=&quot;16&quot;&gt;&lt;linesCount val=&quot;1&quot;/&gt;&lt;lineCharCount val=&quot;7&quot;/&gt;&lt;/TableIndex&gt;&lt;TableIndex row=&quot;3&quot; col=&quot;17&quot;&gt;&lt;linesCount val=&quot;1&quot;/&gt;&lt;lineCharCount val=&quot;7&quot;/&gt;&lt;/TableIndex&gt;&lt;TableIndex row=&quot;3&quot; col=&quot;18&quot;&gt;&lt;linesCount val=&quot;1&quot;/&gt;&lt;lineCharCount val=&quot;7&quot;/&gt;&lt;/TableIndex&gt;&lt;TableIndex row=&quot;3&quot; col=&quot;19&quot;&gt;&lt;linesCount val=&quot;1&quot;/&gt;&lt;lineCharCount val=&quot;7&quot;/&gt;&lt;/TableIndex&gt;&lt;TableIndex row=&quot;3&quot; col=&quot;20&quot;&gt;&lt;linesCount val=&quot;1&quot;/&gt;&lt;lineCharCount val=&quot;7&quot;/&gt;&lt;/TableIndex&gt;&lt;TableIndex row=&quot;3&quot; col=&quot;21&quot;&gt;&lt;linesCount val=&quot;1&quot;/&gt;&lt;lineCharCount val=&quot;7&quot;/&gt;&lt;/TableIndex&gt;&lt;TableIndex row=&quot;3&quot; col=&quot;22&quot;&gt;&lt;linesCount val=&quot;1&quot;/&gt;&lt;lineCharCount val=&quot;7&quot;/&gt;&lt;/TableIndex&gt;&lt;TableIndex row=&quot;4&quot; col=&quot;1&quot;&gt;&lt;linesCount val=&quot;0&quot;/&gt;&lt;/TableIndex&gt;&lt;TableIndex row=&quot;4&quot; col=&quot;2&quot;&gt;&lt;linesCount val=&quot;0&quot;/&gt;&lt;/TableIndex&gt;&lt;TableIndex row=&quot;4&quot; col=&quot;3&quot;&gt;&lt;linesCount val=&quot;0&quot;/&gt;&lt;/TableIndex&gt;&lt;TableIndex row=&quot;4&quot; col=&quot;4&quot;&gt;&lt;linesCount val=&quot;0&quot;/&gt;&lt;/TableIndex&gt;&lt;TableIndex row=&quot;4&quot; col=&quot;5&quot;&gt;&lt;linesCount val=&quot;0&quot;/&gt;&lt;/TableIndex&gt;&lt;TableIndex row=&quot;4&quot; col=&quot;6&quot;&gt;&lt;linesCount val=&quot;0&quot;/&gt;&lt;/TableIndex&gt;&lt;TableIndex row=&quot;4&quot; col=&quot;7&quot;&gt;&lt;linesCount val=&quot;0&quot;/&gt;&lt;/TableIndex&gt;&lt;TableIndex row=&quot;4&quot; col=&quot;8&quot;&gt;&lt;linesCount val=&quot;0&quot;/&gt;&lt;/TableIndex&gt;&lt;TableIndex row=&quot;4&quot; col=&quot;9&quot;&gt;&lt;linesCount val=&quot;0&quot;/&gt;&lt;/TableIndex&gt;&lt;TableIndex row=&quot;4&quot; col=&quot;10&quot;&gt;&lt;linesCount val=&quot;0&quot;/&gt;&lt;/TableIndex&gt;&lt;TableIndex row=&quot;4&quot; col=&quot;11&quot;&gt;&lt;linesCount val=&quot;0&quot;/&gt;&lt;/TableIndex&gt;&lt;TableIndex row=&quot;4&quot; col=&quot;12&quot;&gt;&lt;linesCount val=&quot;0&quot;/&gt;&lt;/TableIndex&gt;&lt;TableIndex row=&quot;4&quot; col=&quot;13&quot;&gt;&lt;linesCount val=&quot;0&quot;/&gt;&lt;/TableIndex&gt;&lt;TableIndex row=&quot;4&quot; col=&quot;14&quot;&gt;&lt;linesCount val=&quot;0&quot;/&gt;&lt;/TableIndex&gt;&lt;TableIndex row=&quot;4&quot; col=&quot;15&quot;&gt;&lt;linesCount val=&quot;0&quot;/&gt;&lt;/TableIndex&gt;&lt;TableIndex row=&quot;4&quot; col=&quot;16&quot;&gt;&lt;linesCount val=&quot;0&quot;/&gt;&lt;/TableIndex&gt;&lt;TableIndex row=&quot;4&quot; col=&quot;17&quot;&gt;&lt;linesCount val=&quot;0&quot;/&gt;&lt;/TableIndex&gt;&lt;TableIndex row=&quot;4&quot; col=&quot;18&quot;&gt;&lt;linesCount val=&quot;0&quot;/&gt;&lt;/TableIndex&gt;&lt;TableIndex row=&quot;4&quot; col=&quot;19&quot;&gt;&lt;linesCount val=&quot;0&quot;/&gt;&lt;/TableIndex&gt;&lt;TableIndex row=&quot;4&quot; col=&quot;20&quot;&gt;&lt;linesCount val=&quot;0&quot;/&gt;&lt;/TableIndex&gt;&lt;TableIndex row=&quot;4&quot; col=&quot;21&quot;&gt;&lt;linesCount val=&quot;0&quot;/&gt;&lt;/TableIndex&gt;&lt;TableIndex row=&quot;4&quot; col=&quot;22&quot;&gt;&lt;linesCount val=&quot;0&quot;/&gt;&lt;/TableIndex&gt;&lt;TableIndex row=&quot;5&quot; col=&quot;1&quot;&gt;&lt;linesCount val=&quot;2&quot;/&gt;&lt;lineCharCount val=&quot;14&quot;/&gt;&lt;lineCharCount val=&quot;8&quot;/&gt;&lt;/TableIndex&gt;&lt;TableIndex row=&quot;5&quot; col=&quot;2&quot;&gt;&lt;linesCount val=&quot;1&quot;/&gt;&lt;lineCharCount val=&quot;5&quot;/&gt;&lt;/TableIndex&gt;&lt;TableIndex row=&quot;5&quot; col=&quot;3&quot;&gt;&lt;linesCount val=&quot;1&quot;/&gt;&lt;lineCharCount val=&quot;5&quot;/&gt;&lt;/TableIndex&gt;&lt;TableIndex row=&quot;5&quot; col=&quot;4&quot;&gt;&lt;linesCount val=&quot;1&quot;/&gt;&lt;lineCharCount val=&quot;5&quot;/&gt;&lt;/TableIndex&gt;&lt;TableIndex row=&quot;5&quot; col=&quot;5&quot;&gt;&lt;linesCount val=&quot;2&quot;/&gt;&lt;lineCharCount val=&quot;4&quot;/&gt;&lt;lineCharCount val=&quot;6&quot;/&gt;&lt;/TableIndex&gt;&lt;TableIndex row=&quot;5&quot; col=&quot;6&quot;&gt;&lt;linesCount val=&quot;2&quot;/&gt;&lt;lineCharCount val=&quot;4&quot;/&gt;&lt;lineCharCount val=&quot;6&quot;/&gt;&lt;/TableIndex&gt;&lt;TableIndex row=&quot;5&quot; col=&quot;7&quot;&gt;&lt;linesCount val=&quot;1&quot;/&gt;&lt;lineCharCount val=&quot;4&quot;/&gt;&lt;/TableIndex&gt;&lt;TableIndex row=&quot;5&quot; col=&quot;8&quot;&gt;&lt;linesCount val=&quot;1&quot;/&gt;&lt;lineCharCount val=&quot;4&quot;/&gt;&lt;/TableIndex&gt;&lt;TableIndex row=&quot;5&quot; col=&quot;9&quot;&gt;&lt;linesCount val=&quot;1&quot;/&gt;&lt;lineCharCount val=&quot;4&quot;/&gt;&lt;/TableIndex&gt;&lt;TableIndex row=&quot;5&quot; col=&quot;10&quot;&gt;&lt;linesCount val=&quot;1&quot;/&gt;&lt;lineCharCount val=&quot;1&quot;/&gt;&lt;/TableIndex&gt;&lt;TableIndex row=&quot;5&quot; col=&quot;11&quot;&gt;&lt;linesCount val=&quot;1&quot;/&gt;&lt;lineCharCount val=&quot;7&quot;/&gt;&lt;/TableIndex&gt;&lt;TableIndex row=&quot;5&quot; col=&quot;12&quot;&gt;&lt;linesCount val=&quot;1&quot;/&gt;&lt;lineCharCount val=&quot;7&quot;/&gt;&lt;/TableIndex&gt;&lt;TableIndex row=&quot;5&quot; col=&quot;13&quot;&gt;&lt;linesCount val=&quot;1&quot;/&gt;&lt;lineCharCount val=&quot;7&quot;/&gt;&lt;/TableIndex&gt;&lt;TableIndex row=&quot;5&quot; col=&quot;14&quot;&gt;&lt;linesCount val=&quot;1&quot;/&gt;&lt;lineCharCount val=&quot;1&quot;/&gt;&lt;/TableIndex&gt;&lt;TableIndex row=&quot;5&quot; col=&quot;15&quot;&gt;&lt;linesCount val=&quot;1&quot;/&gt;&lt;lineCharCount val=&quot;3&quot;/&gt;&lt;/TableIndex&gt;&lt;TableIndex row=&quot;5&quot; col=&quot;16&quot;&gt;&lt;linesCount val=&quot;1&quot;/&gt;&lt;lineCharCount val=&quot;3&quot;/&gt;&lt;/TableIndex&gt;&lt;TableIndex row=&quot;5&quot; col=&quot;17&quot;&gt;&lt;linesCount val=&quot;2&quot;/&gt;&lt;lineCharCount val=&quot;4&quot;/&gt;&lt;lineCharCount val=&quot;6&quot;/&gt;&lt;/TableIndex&gt;&lt;TableIndex row=&quot;5&quot; col=&quot;18&quot;&gt;&lt;linesCount val=&quot;2&quot;/&gt;&lt;lineCharCount val=&quot;4&quot;/&gt;&lt;lineCharCount val=&quot;6&quot;/&gt;&lt;/TableIndex&gt;&lt;TableIndex row=&quot;5&quot; col=&quot;19&quot;&gt;&lt;linesCount val=&quot;1&quot;/&gt;&lt;lineCharCount val=&quot;4&quot;/&gt;&lt;/TableIndex&gt;&lt;TableIndex row=&quot;5&quot; col=&quot;20&quot;&gt;&lt;linesCount val=&quot;1&quot;/&gt;&lt;lineCharCount val=&quot;4&quot;/&gt;&lt;/TableIndex&gt;&lt;TableIndex row=&quot;5&quot; col=&quot;21&quot;&gt;&lt;linesCount val=&quot;1&quot;/&gt;&lt;lineCharCount val=&quot;4&quot;/&gt;&lt;/TableIndex&gt;&lt;TableIndex row=&quot;5&quot; col=&quot;22&quot;&gt;&lt;linesCount val=&quot;1&quot;/&gt;&lt;lineCharCount val=&quot;1&quot;/&gt;&lt;/TableIndex&gt;&lt;TableIndex row=&quot;6&quot; col=&quot;1&quot;&gt;&lt;linesCount val=&quot;0&quot;/&gt;&lt;/TableIndex&gt;&lt;TableIndex row=&quot;6&quot; col=&quot;2&quot;&gt;&lt;linesCount val=&quot;0&quot;/&gt;&lt;/TableIndex&gt;&lt;TableIndex row=&quot;6&quot; col=&quot;3&quot;&gt;&lt;linesCount val=&quot;0&quot;/&gt;&lt;/TableIndex&gt;&lt;TableIndex row=&quot;6&quot; col=&quot;4&quot;&gt;&lt;linesCount val=&quot;0&quot;/&gt;&lt;/TableIndex&gt;&lt;TableIndex row=&quot;6&quot; col=&quot;5&quot;&gt;&lt;linesCount val=&quot;0&quot;/&gt;&lt;/TableIndex&gt;&lt;TableIndex row=&quot;6&quot; col=&quot;6&quot;&gt;&lt;linesCount val=&quot;0&quot;/&gt;&lt;/TableIndex&gt;&lt;TableIndex row=&quot;6&quot; col=&quot;7&quot;&gt;&lt;linesCount val=&quot;0&quot;/&gt;&lt;/TableIndex&gt;&lt;TableIndex row=&quot;6&quot; col=&quot;8&quot;&gt;&lt;linesCount val=&quot;0&quot;/&gt;&lt;/TableIndex&gt;&lt;TableIndex row=&quot;6&quot; col=&quot;9&quot;&gt;&lt;linesCount val=&quot;0&quot;/&gt;&lt;/TableIndex&gt;&lt;TableIndex row=&quot;6&quot; col=&quot;10&quot;&gt;&lt;linesCount val=&quot;0&quot;/&gt;&lt;/TableIndex&gt;&lt;TableIndex row=&quot;6&quot; col=&quot;11&quot;&gt;&lt;linesCount val=&quot;0&quot;/&gt;&lt;/TableIndex&gt;&lt;TableIndex row=&quot;6&quot; col=&quot;12&quot;&gt;&lt;linesCount val=&quot;0&quot;/&gt;&lt;/TableIndex&gt;&lt;TableIndex row=&quot;6&quot; col=&quot;13&quot;&gt;&lt;linesCount val=&quot;0&quot;/&gt;&lt;/TableIndex&gt;&lt;TableIndex row=&quot;6&quot; col=&quot;14&quot;&gt;&lt;linesCount val=&quot;0&quot;/&gt;&lt;/TableIndex&gt;&lt;TableIndex row=&quot;6&quot; col=&quot;15&quot;&gt;&lt;linesCount val=&quot;0&quot;/&gt;&lt;/TableIndex&gt;&lt;TableIndex row=&quot;6&quot; col=&quot;16&quot;&gt;&lt;linesCount val=&quot;0&quot;/&gt;&lt;/TableIndex&gt;&lt;TableIndex row=&quot;6&quot; col=&quot;17&quot;&gt;&lt;linesCount val=&quot;0&quot;/&gt;&lt;/TableIndex&gt;&lt;TableIndex row=&quot;6&quot; col=&quot;18&quot;&gt;&lt;linesCount val=&quot;0&quot;/&gt;&lt;/TableIndex&gt;&lt;TableIndex row=&quot;6&quot; col=&quot;19&quot;&gt;&lt;linesCount val=&quot;0&quot;/&gt;&lt;/TableIndex&gt;&lt;TableIndex row=&quot;6&quot; col=&quot;20&quot;&gt;&lt;linesCount val=&quot;0&quot;/&gt;&lt;/TableIndex&gt;&lt;TableIndex row=&quot;6&quot; col=&quot;21&quot;&gt;&lt;linesCount val=&quot;0&quot;/&gt;&lt;/TableIndex&gt;&lt;TableIndex row=&quot;6&quot; col=&quot;22&quot;&gt;&lt;linesCount val=&quot;0&quot;/&gt;&lt;/TableIndex&gt;&lt;TableIndex row=&quot;7&quot; col=&quot;1&quot;&gt;&lt;linesCount val=&quot;2&quot;/&gt;&lt;lineCharCount val=&quot;14&quot;/&gt;&lt;lineCharCount val=&quot;8&quot;/&gt;&lt;/TableIndex&gt;&lt;TableIndex row=&quot;7&quot; col=&quot;2&quot;&gt;&lt;linesCount val=&quot;1&quot;/&gt;&lt;lineCharCount val=&quot;7&quot;/&gt;&lt;/TableIndex&gt;&lt;TableIndex row=&quot;7&quot; col=&quot;3&quot;&gt;&lt;linesCount val=&quot;1&quot;/&gt;&lt;lineCharCount val=&quot;7&quot;/&gt;&lt;/TableIndex&gt;&lt;TableIndex row=&quot;7&quot; col=&quot;4&quot;&gt;&lt;linesCount val=&quot;1&quot;/&gt;&lt;lineCharCount val=&quot;7&quot;/&gt;&lt;/TableIndex&gt;&lt;TableIndex row=&quot;7&quot; col=&quot;5&quot;&gt;&lt;linesCount val=&quot;1&quot;/&gt;&lt;lineCharCount val=&quot;7&quot;/&gt;&lt;/TableIndex&gt;&lt;TableIndex row=&quot;7&quot; col=&quot;6&quot;&gt;&lt;linesCount val=&quot;1&quot;/&gt;&lt;lineCharCount val=&quot;1&quot;/&gt;&lt;/TableIndex&gt;&lt;TableIndex row=&quot;7&quot; col=&quot;7&quot;&gt;&lt;linesCount val=&quot;1&quot;/&gt;&lt;lineCharCount val=&quot;6&quot;/&gt;&lt;/TableIndex&gt;&lt;TableIndex row=&quot;7&quot; col=&quot;8&quot;&gt;&lt;linesCount val=&quot;1&quot;/&gt;&lt;lineCharCount val=&quot;6&quot;/&gt;&lt;/TableIndex&gt;&lt;TableIndex row=&quot;7&quot; col=&quot;9&quot;&gt;&lt;linesCount val=&quot;2&quot;/&gt;&lt;lineCharCount val=&quot;4&quot;/&gt;&lt;lineCharCount val=&quot;6&quot;/&gt;&lt;/TableIndex&gt;&lt;TableIndex row=&quot;7&quot; col=&quot;10&quot;&gt;&lt;linesCount val=&quot;2&quot;/&gt;&lt;lineCharCount val=&quot;4&quot;/&gt;&lt;lineCharCount val=&quot;6&quot;/&gt;&lt;/TableIndex&gt;&lt;TableIndex row=&quot;7&quot; col=&quot;11&quot;&gt;&lt;linesCount val=&quot;1&quot;/&gt;&lt;lineCharCount val=&quot;4&quot;/&gt;&lt;/TableIndex&gt;&lt;TableIndex row=&quot;7&quot; col=&quot;12&quot;&gt;&lt;linesCount val=&quot;1&quot;/&gt;&lt;lineCharCount val=&quot;4&quot;/&gt;&lt;/TableIndex&gt;&lt;TableIndex row=&quot;7&quot; col=&quot;13&quot;&gt;&lt;linesCount val=&quot;1&quot;/&gt;&lt;lineCharCount val=&quot;4&quot;/&gt;&lt;/TableIndex&gt;&lt;TableIndex row=&quot;7&quot; col=&quot;14&quot;&gt;&lt;linesCount val=&quot;1&quot;/&gt;&lt;lineCharCount val=&quot;1&quot;/&gt;&lt;/TableIndex&gt;&lt;TableIndex row=&quot;7&quot; col=&quot;15&quot;&gt;&lt;linesCount val=&quot;1&quot;/&gt;&lt;lineCharCount val=&quot;7&quot;/&gt;&lt;/TableIndex&gt;&lt;TableIndex row=&quot;7&quot; col=&quot;16&quot;&gt;&lt;linesCount val=&quot;1&quot;/&gt;&lt;lineCharCount val=&quot;7&quot;/&gt;&lt;/TableIndex&gt;&lt;TableIndex row=&quot;7&quot; col=&quot;17&quot;&gt;&lt;linesCount val=&quot;1&quot;/&gt;&lt;lineCharCount val=&quot;7&quot;/&gt;&lt;/TableIndex&gt;&lt;TableIndex row=&quot;7&quot; col=&quot;18&quot;&gt;&lt;linesCount val=&quot;1&quot;/&gt;&lt;lineCharCount val=&quot;1&quot;/&gt;&lt;/TableIndex&gt;&lt;TableIndex row=&quot;7&quot; col=&quot;19&quot;&gt;&lt;linesCount val=&quot;1&quot;/&gt;&lt;lineCharCount val=&quot;5&quot;/&gt;&lt;/TableIndex&gt;&lt;TableIndex row=&quot;7&quot; col=&quot;20&quot;&gt;&lt;linesCount val=&quot;1&quot;/&gt;&lt;lineCharCount val=&quot;5&quot;/&gt;&lt;/TableIndex&gt;&lt;TableIndex row=&quot;7&quot; col=&quot;21&quot;&gt;&lt;linesCount val=&quot;2&quot;/&gt;&lt;lineCharCount val=&quot;4&quot;/&gt;&lt;lineCharCount val=&quot;6&quot;/&gt;&lt;/TableIndex&gt;&lt;TableIndex row=&quot;7&quot; col=&quot;22&quot;&gt;&lt;linesCount val=&quot;2&quot;/&gt;&lt;lineCharCount val=&quot;4&quot;/&gt;&lt;lineCharCount val=&quot;6&quot;/&gt;&lt;/TableIndex&gt;&lt;/ShapeTextInfo&gt;"/>
  <p:tag name="HTML_SHAPEINFO" val="&lt;ThreeDShapeInfo&gt;&lt;uuid val=&quot;&quot;/&gt;&lt;isInvalidForFieldText val=&quot;0&quot;/&gt;&lt;Image&gt;&lt;filename val=&quot;C:\Users\monc0003\Desktop\data\asimages\{C3499237-92CD-442B-884C-F67578BFC543}_59.png&quot;/&gt;&lt;left val=&quot;11&quot;/&gt;&lt;top val=&quot;122&quot;/&gt;&lt;width val=&quot;698&quot;/&gt;&lt;height val=&quot;250&quot;/&gt;&lt;hasText val=&quot;1&quot;/&gt;&lt;/Image&gt;&lt;/ThreeDShapeInfo&gt;"/>
</p:tagLst>
</file>

<file path=ppt/tags/tag2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data\asimages\{251BFF36-EE3D-48B4-8FC2-BA6C28AB383E}_59.png&quot;/&gt;&lt;left val=&quot;35&quot;/&gt;&lt;top val=&quot;21&quot;/&gt;&lt;width val=&quot;648&quot;/&gt;&lt;height val=&quot;98&quot;/&gt;&lt;hasText val=&quot;1&quot;/&gt;&lt;/Image&gt;&lt;/ThreeDShapeInfo&gt;"/>
</p:tagLst>
</file>

<file path=ppt/tags/tag2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23&quot;/&gt;&lt;/TableIndex&gt;&lt;/ShapeTextInfo&gt;"/>
  <p:tag name="HTML_SHAPEINFO" val="&lt;TextEffect&gt;&lt;Image&gt;&lt;filename val=&quot;C:\Users\monc0003\Desktop\data\asimages\{1437AA2B-C63F-408B-82F3-9C82FCB8D934}_1.png_crop.png&quot;/&gt;&lt;left val=&quot;44&quot;/&gt;&lt;top val=&quot;401&quot;/&gt;&lt;width val=&quot;513&quot;/&gt;&lt;height val=&quot;22&quot;/&gt;&lt;hasText val=&quot;1&quot;/&gt;&lt;paraId val=&quot;1&quot;/&gt;&lt;/Image&gt;&lt;Image&gt;&lt;filename val=&quot;C:\Users\monc0003\Desktop\data\asimages\{D5872595-8FC7-4DDD-8DA4-2F43DB48B4F2}_1.png_crop.png&quot;/&gt;&lt;left val=&quot;44&quot;/&gt;&lt;top val=&quot;439&quot;/&gt;&lt;width val=&quot;339&quot;/&gt;&lt;height val=&quot;27&quot;/&gt;&lt;hasText val=&quot;1&quot;/&gt;&lt;paraId val=&quot;2&quot;/&gt;&lt;/Image&gt;&lt;/TextEffect&gt;"/>
</p:tagLst>
</file>

<file path=ppt/tags/tag266.xml><?xml version="1.0" encoding="utf-8"?>
<p:tagLst xmlns:a="http://schemas.openxmlformats.org/drawingml/2006/main" xmlns:r="http://schemas.openxmlformats.org/officeDocument/2006/relationships" xmlns:p="http://schemas.openxmlformats.org/presentationml/2006/main">
  <p:tag name="HTML_SHAPEINFO" val="&lt;SlideThumbPath val=&quot;Slide60.PNG&quot;/&gt;"/>
</p:tagLst>
</file>

<file path=ppt/tags/tag2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Desktop\data\asimages\{32C335D5-8540-49CF-96FE-ECD220480B85}_60.png&quot;/&gt;&lt;left val=&quot;35&quot;/&gt;&lt;top val=&quot;21&quot;/&gt;&lt;width val=&quot;648&quot;/&gt;&lt;height val=&quot;98&quot;/&gt;&lt;hasText val=&quot;1&quot;/&gt;&lt;/Image&gt;&lt;/ThreeDShapeInfo&gt;"/>
</p:tagLst>
</file>

<file path=ppt/tags/tag2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6&quot;/&gt;&lt;lineCharCount val=&quot;31&quot;/&gt;&lt;lineCharCount val=&quot;35&quot;/&gt;&lt;lineCharCount val=&quot;25&quot;/&gt;&lt;lineCharCount val=&quot;38&quot;/&gt;&lt;lineCharCount val=&quot;40&quot;/&gt;&lt;lineCharCount val=&quot;8&quot;/&gt;&lt;/TableIndex&gt;&lt;/ShapeTextInfo&gt;"/>
  <p:tag name="HTML_SHAPEINFO" val="&lt;ThreeDShapeInfo&gt;&lt;uuid val=&quot;&quot;/&gt;&lt;isInvalidForFieldText val=&quot;0&quot;/&gt;&lt;Image&gt;&lt;filename val=&quot;C:\Users\monc0003\Desktop\data\asimages\{93B01783-D307-4F5C-85A7-76C118BAF7BB}_60.png&quot;/&gt;&lt;left val=&quot;24&quot;/&gt;&lt;top val=&quot;119&quot;/&gt;&lt;width val=&quot;670&quot;/&gt;&lt;height val=&quot;363&quot;/&gt;&lt;hasText val=&quot;1&quot;/&gt;&lt;/Image&gt;&lt;/ThreeDShapeInfo&gt;"/>
</p:tagLst>
</file>

<file path=ppt/tags/tag269.xml><?xml version="1.0" encoding="utf-8"?>
<p:tagLst xmlns:a="http://schemas.openxmlformats.org/drawingml/2006/main" xmlns:r="http://schemas.openxmlformats.org/officeDocument/2006/relationships" xmlns:p="http://schemas.openxmlformats.org/presentationml/2006/main">
  <p:tag name="HTML_SHAPEINFO" val="&lt;SlideThumbPath val=&quot;Slide61.PNG&quot;/&gt;"/>
</p:tagLst>
</file>

<file path=ppt/tags/tag27.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Lst>
</file>

<file path=ppt/tags/tag2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Desktop\data\asimages\{94CDFCEA-6C71-4F6B-A4CF-F4E275C794E9}_61.png&quot;/&gt;&lt;left val=&quot;35&quot;/&gt;&lt;top val=&quot;21&quot;/&gt;&lt;width val=&quot;648&quot;/&gt;&lt;height val=&quot;98&quot;/&gt;&lt;hasText val=&quot;1&quot;/&gt;&lt;/Image&gt;&lt;/ThreeDShapeInfo&gt;"/>
</p:tagLst>
</file>

<file path=ppt/tags/tag2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9&quot;/&gt;&lt;lineCharCount val=&quot;14&quot;/&gt;&lt;lineCharCount val=&quot;10&quot;/&gt;&lt;lineCharCount val=&quot;8&quot;/&gt;&lt;/TableIndex&gt;&lt;/ShapeTextInfo&gt;"/>
  <p:tag name="HTML_SHAPEINFO" val="&lt;ThreeDShapeInfo&gt;&lt;uuid val=&quot;&quot;/&gt;&lt;isInvalidForFieldText val=&quot;0&quot;/&gt;&lt;Image&gt;&lt;filename val=&quot;C:\Users\monc0003\Desktop\data\asimages\{691812F5-4FAB-405B-9BA1-5A5B855F7EAD}_61.png&quot;/&gt;&lt;left val=&quot;16&quot;/&gt;&lt;top val=&quot;136&quot;/&gt;&lt;width val=&quot;343&quot;/&gt;&lt;height val=&quot;326&quot;/&gt;&lt;hasText val=&quot;1&quot;/&gt;&lt;/Image&gt;&lt;/ThreeDShapeInfo&gt;"/>
</p:tagLst>
</file>

<file path=ppt/tags/tag2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D58B31-88ED-401D-80D3-51F830E98581}&quot;/&gt;&lt;isInvalidForFieldText val=&quot;0&quot;/&gt;&lt;Image&gt;&lt;filename val=&quot;C:\Users\monc0003\Desktop\data\asimages\{1CD58B31-88ED-401D-80D3-51F830E98581}_61.png&quot;/&gt;&lt;left val=&quot;355&quot;/&gt;&lt;top val=&quot;126&quot;/&gt;&lt;width val=&quot;352&quot;/&gt;&lt;height val=&quot;336&quot;/&gt;&lt;hasText val=&quot;1&quot;/&gt;&lt;/Image&gt;&lt;/ThreeDShapeInfo&gt;"/>
</p:tagLst>
</file>

<file path=ppt/tags/tag273.xml><?xml version="1.0" encoding="utf-8"?>
<p:tagLst xmlns:a="http://schemas.openxmlformats.org/drawingml/2006/main" xmlns:r="http://schemas.openxmlformats.org/officeDocument/2006/relationships" xmlns:p="http://schemas.openxmlformats.org/presentationml/2006/main">
  <p:tag name="HTML_SHAPEINFO" val="&lt;SlideThumbPath val=&quot;Slide62.PNG&quot;/&gt;"/>
</p:tagLst>
</file>

<file path=ppt/tags/tag2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 name="HTML_SHAPEINFO" val="&lt;TextEffect&gt;&lt;Image&gt;&lt;filename val=&quot;C:\Users\monc0003\Desktop\data\asimages\{C131DDA7-068E-4772-A598-2D4B5543B6DA}_1.png_crop.png&quot;/&gt;&lt;left val=&quot;44&quot;/&gt;&lt;top val=&quot;71&quot;/&gt;&lt;width val=&quot;630&quot;/&gt;&lt;height val=&quot;199&quot;/&gt;&lt;hasText val=&quot;1&quot;/&gt;&lt;paraId val=&quot;1&quot;/&gt;&lt;/Image&gt;&lt;/TextEffect&gt;"/>
</p:tagLst>
</file>

<file path=ppt/tags/tag2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 name="HTML_SHAPEINFO" val="&lt;ThreeDShapeInfo&gt;&lt;uuid val=&quot;&quot;/&gt;&lt;isInvalidForFieldText val=&quot;0&quot;/&gt;&lt;Image&gt;&lt;filename val=&quot;C:\Users\monc0003\Desktop\data\asimages\{BC273CDE-2FCA-4315-9F51-2CDECA71027A}_62.png&quot;/&gt;&lt;left val=&quot;17&quot;/&gt;&lt;top val=&quot;65&quot;/&gt;&lt;width val=&quot;690&quot;/&gt;&lt;height val=&quot;217&quot;/&gt;&lt;hasText val=&quot;1&quot;/&gt;&lt;/Image&gt;&lt;/ThreeDShapeInfo&gt;"/>
</p:tagLst>
</file>

<file path=ppt/tags/tag276.xml><?xml version="1.0" encoding="utf-8"?>
<p:tagLst xmlns:a="http://schemas.openxmlformats.org/drawingml/2006/main" xmlns:r="http://schemas.openxmlformats.org/officeDocument/2006/relationships" xmlns:p="http://schemas.openxmlformats.org/presentationml/2006/main">
  <p:tag name="HTML_SHAPEINFO" val="&lt;SlideThumbPath val=&quot;Slide63.PNG&quot;/&gt;"/>
</p:tagLst>
</file>

<file path=ppt/tags/tag2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Desktop\data\asimages\{FA219FAC-219E-48F1-9868-8225F9165AC0}_63.png&quot;/&gt;&lt;left val=&quot;35&quot;/&gt;&lt;top val=&quot;21&quot;/&gt;&lt;width val=&quot;648&quot;/&gt;&lt;height val=&quot;98&quot;/&gt;&lt;hasText val=&quot;1&quot;/&gt;&lt;/Image&gt;&lt;/ThreeDShapeInfo&gt;"/>
</p:tagLst>
</file>

<file path=ppt/tags/tag2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7&quot;/&gt;&lt;lineCharCount val=&quot;72&quot;/&gt;&lt;lineCharCount val=&quot;70&quot;/&gt;&lt;lineCharCount val=&quot;74&quot;/&gt;&lt;lineCharCount val=&quot;69&quot;/&gt;&lt;lineCharCount val=&quot;68&quot;/&gt;&lt;lineCharCount val=&quot;55&quot;/&gt;&lt;lineCharCount val=&quot;60&quot;/&gt;&lt;lineCharCount val=&quot;71&quot;/&gt;&lt;lineCharCount val=&quot;52&quot;/&gt;&lt;lineCharCount val=&quot;40&quot;/&gt;&lt;lineCharCount val=&quot;72&quot;/&gt;&lt;lineCharCount val=&quot;71&quot;/&gt;&lt;lineCharCount val=&quot;68&quot;/&gt;&lt;lineCharCount val=&quot;37&quot;/&gt;&lt;lineCharCount val=&quot;70&quot;/&gt;&lt;lineCharCount val=&quot;67&quot;/&gt;&lt;lineCharCount val=&quot;44&quot;/&gt;&lt;/TableIndex&gt;&lt;/ShapeTextInfo&gt;"/>
  <p:tag name="HTML_SHAPEINFO" val="&lt;ThreeDShapeInfo&gt;&lt;uuid val=&quot;&quot;/&gt;&lt;isInvalidForFieldText val=&quot;0&quot;/&gt;&lt;Image&gt;&lt;filename val=&quot;C:\Users\monc0003\Desktop\data\asimages\{B9C90265-0027-4C5C-BF03-FAA3F5FF28A3}_63.png&quot;/&gt;&lt;left val=&quot;32&quot;/&gt;&lt;top val=&quot;119&quot;/&gt;&lt;width val=&quot;651&quot;/&gt;&lt;height val=&quot;363&quot;/&gt;&lt;hasText val=&quot;1&quot;/&gt;&lt;/Image&gt;&lt;/ThreeDShapeInfo&gt;"/>
</p:tagLst>
</file>

<file path=ppt/tags/tag279.xml><?xml version="1.0" encoding="utf-8"?>
<p:tagLst xmlns:a="http://schemas.openxmlformats.org/drawingml/2006/main" xmlns:r="http://schemas.openxmlformats.org/officeDocument/2006/relationships" xmlns:p="http://schemas.openxmlformats.org/presentationml/2006/main">
  <p:tag name="HTML_SHAPEINFO" val="&lt;SlideThumbPath val=&quot;Slide64.PNG&quot;/&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Desktop\data\asimages\{163C96EE-190A-4FB1-9A4F-CF045ACBDDC0}_2.png&quot;/&gt;&lt;left val=&quot;35&quot;/&gt;&lt;top val=&quot;21&quot;/&gt;&lt;width val=&quot;648&quot;/&gt;&lt;height val=&quot;98&quot;/&gt;&lt;hasText val=&quot;1&quot;/&gt;&lt;/Image&gt;&lt;/ThreeDShapeInfo&gt;"/>
</p:tagLst>
</file>

<file path=ppt/tags/tag2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Desktop\data\asimages\{9710322C-D93C-4C5E-B130-8DA4C1C74BCB}_64.png&quot;/&gt;&lt;left val=&quot;35&quot;/&gt;&lt;top val=&quot;21&quot;/&gt;&lt;width val=&quot;648&quot;/&gt;&lt;height val=&quot;98&quot;/&gt;&lt;hasText val=&quot;1&quot;/&gt;&lt;/Image&gt;&lt;/ThreeDShapeInfo&gt;"/>
</p:tagLst>
</file>

<file path=ppt/tags/tag2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7&quot;/&gt;&lt;lineCharCount val=&quot;66&quot;/&gt;&lt;lineCharCount val=&quot;64&quot;/&gt;&lt;lineCharCount val=&quot;49&quot;/&gt;&lt;lineCharCount val=&quot;63&quot;/&gt;&lt;lineCharCount val=&quot;30&quot;/&gt;&lt;lineCharCount val=&quot;64&quot;/&gt;&lt;lineCharCount val=&quot;61&quot;/&gt;&lt;lineCharCount val=&quot;18&quot;/&gt;&lt;lineCharCount val=&quot;59&quot;/&gt;&lt;lineCharCount val=&quot;39&quot;/&gt;&lt;lineCharCount val=&quot;60&quot;/&gt;&lt;lineCharCount val=&quot;10&quot;/&gt;&lt;lineCharCount val=&quot;65&quot;/&gt;&lt;lineCharCount val=&quot;66&quot;/&gt;&lt;lineCharCount val=&quot;33&quot;/&gt;&lt;lineCharCount val=&quot;56&quot;/&gt;&lt;lineCharCount val=&quot;21&quot;/&gt;&lt;/TableIndex&gt;&lt;/ShapeTextInfo&gt;"/>
  <p:tag name="HTML_SHAPEINFO" val="&lt;ThreeDShapeInfo&gt;&lt;uuid val=&quot;&quot;/&gt;&lt;isInvalidForFieldText val=&quot;0&quot;/&gt;&lt;Image&gt;&lt;filename val=&quot;C:\Users\monc0003\Desktop\data\asimages\{1C03E387-CD50-4E51-B691-D768F909D794}_64.png&quot;/&gt;&lt;left val=&quot;31&quot;/&gt;&lt;top val=&quot;118&quot;/&gt;&lt;width val=&quot;656&quot;/&gt;&lt;height val=&quot;364&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9&quot;/&gt;&lt;lineCharCount val=&quot;14&quot;/&gt;&lt;lineCharCount val=&quot;10&quot;/&gt;&lt;lineCharCount val=&quot;8&quot;/&gt;&lt;/TableIndex&gt;&lt;/ShapeTextInfo&gt;"/>
  <p:tag name="HTML_SHAPEINFO" val="&lt;TextEffect&gt;&lt;Image&gt;&lt;filename val=&quot;C:\Users\monc0003\Desktop\data\asimages\{3CC2D53F-8915-4C0B-A433-C9E1B62B03ED}_1.png_crop.png&quot;/&gt;&lt;left val=&quot;40&quot;/&gt;&lt;top val=&quot;156&quot;/&gt;&lt;width val=&quot;212&quot;/&gt;&lt;height val=&quot;26&quot;/&gt;&lt;hasText val=&quot;1&quot;/&gt;&lt;paraId val=&quot;1&quot;/&gt;&lt;/Image&gt;&lt;Image&gt;&lt;filename val=&quot;C:\Users\monc0003\Desktop\data\asimages\{41385AC3-B023-4784-A77F-67EBA17D072A}_1.png_crop.png&quot;/&gt;&lt;left val=&quot;40&quot;/&gt;&lt;top val=&quot;207&quot;/&gt;&lt;width val=&quot;192&quot;/&gt;&lt;height val=&quot;26&quot;/&gt;&lt;hasText val=&quot;1&quot;/&gt;&lt;paraId val=&quot;2&quot;/&gt;&lt;/Image&gt;&lt;Image&gt;&lt;filename val=&quot;C:\Users\monc0003\Desktop\data\asimages\{C650B81E-06CD-4D14-9DCA-06F91EDDD2C0}_1.png_crop.png&quot;/&gt;&lt;left val=&quot;40&quot;/&gt;&lt;top val=&quot;259&quot;/&gt;&lt;width val=&quot;226&quot;/&gt;&lt;height val=&quot;70&quot;/&gt;&lt;hasText val=&quot;1&quot;/&gt;&lt;paraId val=&quot;3&quot;/&gt;&lt;/Image&gt;&lt;Image&gt;&lt;filename val=&quot;C:\Users\monc0003\Desktop\data\asimages\{3195DF3E-2865-47A8-88CE-B9A22F2FBF6D}_1.png_crop.png&quot;/&gt;&lt;left val=&quot;40&quot;/&gt;&lt;top val=&quot;311&quot;/&gt;&lt;width val=&quot;202&quot;/&gt;&lt;height val=&quot;33&quot;/&gt;&lt;hasText val=&quot;1&quot;/&gt;&lt;paraId val=&quot;4&quot;/&gt;&lt;/Image&gt;&lt;Image&gt;&lt;filename val=&quot;C:\Users\monc0003\Desktop\data\asimages\{6FF7CE6E-60E1-4F71-BBA1-A5890D25C1C3}_1.png_crop.png&quot;/&gt;&lt;left val=&quot;36&quot;/&gt;&lt;top val=&quot;363&quot;/&gt;&lt;width val=&quot;224&quot;/&gt;&lt;height val=&quot;33&quot;/&gt;&lt;hasText val=&quot;1&quot;/&gt;&lt;paraId val=&quot;5&quot;/&gt;&lt;/Image&gt;&lt;/TextEffec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C038D55-892F-4302-BDF5-9E776370A2B3}&quot;/&gt;&lt;isInvalidForFieldText val=&quot;0&quot;/&gt;&lt;Image&gt;&lt;filename val=&quot;C:\Users\monc0003\Desktop\data\asimages\{7C038D55-892F-4302-BDF5-9E776370A2B3}_2.png&quot;/&gt;&lt;left val=&quot;355&quot;/&gt;&lt;top val=&quot;126&quot;/&gt;&lt;width val=&quot;352&quot;/&gt;&lt;height val=&quot;336&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monc0003\Desktop\data\asimages\{47F82D1E-5746-470B-ABC4-FEA22336AEEC}_3.png&quot;/&gt;&lt;left val=&quot;-13&quot;/&gt;&lt;top val=&quot;11&quot;/&gt;&lt;width val=&quot;728&quot;/&gt;&lt;height val=&quot;103&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41&quot;/&gt;&lt;lineCharCount val=&quot;37&quot;/&gt;&lt;lineCharCount val=&quot;42&quot;/&gt;&lt;lineCharCount val=&quot;12&quot;/&gt;&lt;lineCharCount val=&quot;43&quot;/&gt;&lt;lineCharCount val=&quot;33&quot;/&gt;&lt;lineCharCount val=&quot;31&quot;/&gt;&lt;/TableIndex&gt;&lt;/ShapeTextInfo&gt;"/>
  <p:tag name="HTML_SHAPEINFO" val="&lt;TextEffect&gt;&lt;Image&gt;&lt;filename val=&quot;C:\Users\monc0003\Desktop\data\asimages\{3669A70D-C7B5-4C11-B595-1DE610A744BB}_1.png_crop.png&quot;/&gt;&lt;left val=&quot;44&quot;/&gt;&lt;top val=&quot;137&quot;/&gt;&lt;width val=&quot;630&quot;/&gt;&lt;height val=&quot;145&quot;/&gt;&lt;hasText val=&quot;1&quot;/&gt;&lt;paraId val=&quot;1&quot;/&gt;&lt;/Image&gt;&lt;Image&gt;&lt;filename val=&quot;C:\Users\monc0003\Desktop\data\asimages\{A9B2E2C2-15F7-4DBE-B759-DAB3C86CEA77}_1.png_crop.png&quot;/&gt;&lt;left val=&quot;44&quot;/&gt;&lt;top val=&quot;298&quot;/&gt;&lt;width val=&quot;625&quot;/&gt;&lt;height val=&quot;106&quot;/&gt;&lt;hasText val=&quot;1&quot;/&gt;&lt;paraId val=&quot;2&quot;/&gt;&lt;/Image&gt;&lt;/TextEffect&gt;"/>
</p:tagLst>
</file>

<file path=ppt/tags/tag35.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Desktop\data\asimages\{E21DA74B-F352-4416-A13C-6CE0629D3E81}_4.png&quot;/&gt;&lt;left val=&quot;35&quot;/&gt;&lt;top val=&quot;21&quot;/&gt;&lt;width val=&quot;648&quot;/&gt;&lt;height val=&quot;98&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9&quot;/&gt;&lt;lineCharCount val=&quot;16&quot;/&gt;&lt;lineCharCount val=&quot;15&quot;/&gt;&lt;lineCharCount val=&quot;11&quot;/&gt;&lt;lineCharCount val=&quot;12&quot;/&gt;&lt;lineCharCount val=&quot;16&quot;/&gt;&lt;lineCharCount val=&quot;15&quot;/&gt;&lt;lineCharCount val=&quot;12&quot;/&gt;&lt;lineCharCount val=&quot;13&quot;/&gt;&lt;lineCharCount val=&quot;11&quot;/&gt;&lt;lineCharCount val=&quot;15&quot;/&gt;&lt;/TableIndex&gt;&lt;/ShapeTextInfo&gt;"/>
  <p:tag name="HTML_SHAPEINFO" val="&lt;ThreeDShapeInfo&gt;&lt;uuid val=&quot;&quot;/&gt;&lt;isInvalidForFieldText val=&quot;0&quot;/&gt;&lt;Image&gt;&lt;filename val=&quot;C:\Users\monc0003\Desktop\data\asimages\{5650992B-02BD-48AA-8E04-320308E18D51}_4.png&quot;/&gt;&lt;left val=&quot;-10&quot;/&gt;&lt;top val=&quot;98&quot;/&gt;&lt;width val=&quot;282&quot;/&gt;&lt;height val=&quot;384&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4D2B2890-0428-4733-9BC7-94D122C499F3}&quot;/&gt;&lt;isInvalidForFieldText val=&quot;0&quot;/&gt;&lt;Image&gt;&lt;filename val=&quot;C:\Users\monc0003\Desktop\data\asimages\{4D2B2890-0428-4733-9BC7-94D122C499F3}_5.png&quot;/&gt;&lt;left val=&quot;17&quot;/&gt;&lt;top val=&quot;89&quot;/&gt;&lt;width val=&quot;350&quot;/&gt;&lt;height val=&quot;24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27A40F-7E5B-4C68-AAEE-D59AACCC6B45}&quot;/&gt;&lt;isInvalidForFieldText val=&quot;0&quot;/&gt;&lt;Image&gt;&lt;filename val=&quot;C:\Users\monc0003\Desktop\data\asimages\{5127A40F-7E5B-4C68-AAEE-D59AACCC6B45}_5.png&quot;/&gt;&lt;left val=&quot;341&quot;/&gt;&lt;top val=&quot;89&quot;/&gt;&lt;width val=&quot;363&quot;/&gt;&lt;height val=&quot;249&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data\asimages\{FBEF99E1-7BDB-4968-94FE-7F6E6BA70A14}_5.png&quot;/&gt;&lt;left val=&quot;35&quot;/&gt;&lt;top val=&quot;0&quot;/&gt;&lt;width val=&quot;648&quot;/&gt;&lt;height val=&quot;98&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9&quot;/&gt;&lt;lineCharCount val=&quot;29&quot;/&gt;&lt;lineCharCount val=&quot;10&quot;/&gt;&lt;/TableIndex&gt;&lt;/ShapeTextInfo&gt;"/>
  <p:tag name="HTML_SHAPEINFO" val="&lt;TextEffect&gt;&lt;Image&gt;&lt;filename val=&quot;C:\Users\monc0003\Desktop\data\asimages\{6CA5628E-B301-48E0-9DDF-7FF9FEF4FA54}_1.png_crop.png&quot;/&gt;&lt;left val=&quot;122&quot;/&gt;&lt;top val=&quot;371&quot;/&gt;&lt;width val=&quot;406&quot;/&gt;&lt;height val=&quot;30&quot;/&gt;&lt;hasText val=&quot;1&quot;/&gt;&lt;paraId val=&quot;1&quot;/&gt;&lt;/Image&gt;&lt;Image&gt;&lt;filename val=&quot;C:\Users\monc0003\Desktop\data\asimages\{B69C0A25-4DD8-4FD8-8D6A-F2B533F66661}_1.png_crop.png&quot;/&gt;&lt;left val=&quot;122&quot;/&gt;&lt;top val=&quot;417&quot;/&gt;&lt;width val=&quot;439&quot;/&gt;&lt;height val=&quot;67&quot;/&gt;&lt;hasText val=&quot;1&quot;/&gt;&lt;paraId val=&quot;2&quot;/&gt;&lt;/Image&gt;&lt;/TextEffect&gt;"/>
</p:tagLst>
</file>

<file path=ppt/tags/tag43.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B0EC57AC-0B99-44C9-BBDC-BC4703957A2F}&quot;/&gt;&lt;isInvalidForFieldText val=&quot;0&quot;/&gt;&lt;Image&gt;&lt;filename val=&quot;C:\Users\monc0003\Desktop\data\asimages\{B0EC57AC-0B99-44C9-BBDC-BC4703957A2F}_6.png&quot;/&gt;&lt;left val=&quot;26&quot;/&gt;&lt;top val=&quot;344&quot;/&gt;&lt;width val=&quot;680&quot;/&gt;&lt;height val=&quot;168&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D97AB1-6A88-45E0-B2B7-52C4CEE223A9}&quot;/&gt;&lt;isInvalidForFieldText val=&quot;0&quot;/&gt;&lt;Image&gt;&lt;filename val=&quot;C:\Users\monc0003\Desktop\data\asimages\{B6D97AB1-6A88-45E0-B2B7-52C4CEE223A9}_6.png&quot;/&gt;&lt;left val=&quot;15&quot;/&gt;&lt;top val=&quot;114&quot;/&gt;&lt;width val=&quot;229&quot;/&gt;&lt;height val=&quot;221&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8E9830-60D5-4A7F-A337-B6012CFC5F14}&quot;/&gt;&lt;isInvalidForFieldText val=&quot;0&quot;/&gt;&lt;Image&gt;&lt;filename val=&quot;C:\Users\monc0003\Desktop\data\asimages\{F78E9830-60D5-4A7F-A337-B6012CFC5F14}_6.png&quot;/&gt;&lt;left val=&quot;245&quot;/&gt;&lt;top val=&quot;114&quot;/&gt;&lt;width val=&quot;229&quot;/&gt;&lt;height val=&quot;221&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5E43A40C-C2FF-40B6-AC3B-F6D5FFBC3277}&quot;/&gt;&lt;isInvalidForFieldText val=&quot;0&quot;/&gt;&lt;Image&gt;&lt;filename val=&quot;C:\Users\monc0003\Desktop\data\asimages\{5E43A40C-C2FF-40B6-AC3B-F6D5FFBC3277}_6.png&quot;/&gt;&lt;left val=&quot;476&quot;/&gt;&lt;top val=&quot;114&quot;/&gt;&lt;width val=&quot;228&quot;/&gt;&lt;height val=&quot;221&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Desktop\data\asimages\{5F11BCBB-A294-4A26-8E03-8AA0D6B9CCB4}_6.png&quot;/&gt;&lt;left val=&quot;87&quot;/&gt;&lt;top val=&quot;395&quot;/&gt;&lt;width val=&quot;499&quot;/&gt;&lt;height val=&quot;76&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7&quot;/&gt;&lt;/TableIndex&gt;&lt;/ShapeTextInfo&gt;"/>
  <p:tag name="HTML_SHAPEINFO" val="&lt;ThreeDShapeInfo&gt;&lt;uuid val=&quot;&quot;/&gt;&lt;isInvalidForFieldText val=&quot;0&quot;/&gt;&lt;Image&gt;&lt;filename val=&quot;C:\Users\monc0003\Desktop\data\asimages\{6340A53D-EF56-4E75-BB0F-2A1D43B03FD9}_6.png&quot;/&gt;&lt;left val=&quot;70&quot;/&gt;&lt;top val=&quot;27&quot;/&gt;&lt;width val=&quot;116&quot;/&gt;&lt;height val=&quot;93&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7&quot;/&gt;&lt;/TableIndex&gt;&lt;/ShapeTextInfo&gt;"/>
  <p:tag name="HTML_SHAPEINFO" val="&lt;ThreeDShapeInfo&gt;&lt;uuid val=&quot;&quot;/&gt;&lt;isInvalidForFieldText val=&quot;0&quot;/&gt;&lt;Image&gt;&lt;filename val=&quot;C:\Users\monc0003\Desktop\data\asimages\{D47A8160-4A34-4639-A423-97CDEC0909F5}_6.png&quot;/&gt;&lt;left val=&quot;301&quot;/&gt;&lt;top val=&quot;27&quot;/&gt;&lt;width val=&quot;116&quot;/&gt;&lt;height val=&quot;93&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7&quot;/&gt;&lt;/TableIndex&gt;&lt;/ShapeTextInfo&gt;"/>
  <p:tag name="HTML_SHAPEINFO" val="&lt;ThreeDShapeInfo&gt;&lt;uuid val=&quot;&quot;/&gt;&lt;isInvalidForFieldText val=&quot;0&quot;/&gt;&lt;Image&gt;&lt;filename val=&quot;C:\Users\monc0003\Desktop\data\asimages\{E61F10C3-2A48-4E3B-B6B6-35EED6C3611C}_6.png&quot;/&gt;&lt;left val=&quot;531&quot;/&gt;&lt;top val=&quot;27&quot;/&gt;&lt;width val=&quot;116&quot;/&gt;&lt;height val=&quot;93&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Desktop\data\asimages\{5BE3CFB4-AD5B-4D69-AD8F-7C48EBAD4E38}_7.png&quot;/&gt;&lt;left val=&quot;35&quot;/&gt;&lt;top val=&quot;21&quot;/&gt;&lt;width val=&quot;648&quot;/&gt;&lt;height val=&quot;98&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9&quot;/&gt;&lt;lineCharCount val=&quot;14&quot;/&gt;&lt;lineCharCount val=&quot;10&quot;/&gt;&lt;lineCharCount val=&quot;8&quot;/&gt;&lt;/TableIndex&gt;&lt;/ShapeTextInfo&gt;"/>
  <p:tag name="HTML_SHAPEINFO" val="&lt;TextEffect&gt;&lt;Image&gt;&lt;filename val=&quot;C:\Users\monc0003\Desktop\data\asimages\{339552C0-F8A3-4830-AC46-3CC668A8F66E}_1.png_crop.png&quot;/&gt;&lt;left val=&quot;40&quot;/&gt;&lt;top val=&quot;156&quot;/&gt;&lt;width val=&quot;212&quot;/&gt;&lt;height val=&quot;26&quot;/&gt;&lt;hasText val=&quot;1&quot;/&gt;&lt;paraId val=&quot;1&quot;/&gt;&lt;/Image&gt;&lt;Image&gt;&lt;filename val=&quot;C:\Users\monc0003\Desktop\data\asimages\{3E642D58-7C73-49F0-8E18-61642E14C344}_1.png_crop.png&quot;/&gt;&lt;left val=&quot;40&quot;/&gt;&lt;top val=&quot;207&quot;/&gt;&lt;width val=&quot;192&quot;/&gt;&lt;height val=&quot;26&quot;/&gt;&lt;hasText val=&quot;1&quot;/&gt;&lt;paraId val=&quot;2&quot;/&gt;&lt;/Image&gt;&lt;Image&gt;&lt;filename val=&quot;C:\Users\monc0003\Desktop\data\asimages\{CED2AA10-4DF1-4A69-BDFA-F31FE2B8C260}_1.png_crop.png&quot;/&gt;&lt;left val=&quot;40&quot;/&gt;&lt;top val=&quot;259&quot;/&gt;&lt;width val=&quot;226&quot;/&gt;&lt;height val=&quot;70&quot;/&gt;&lt;hasText val=&quot;1&quot;/&gt;&lt;paraId val=&quot;3&quot;/&gt;&lt;/Image&gt;&lt;Image&gt;&lt;filename val=&quot;C:\Users\monc0003\Desktop\data\asimages\{00136B76-A506-47CA-9D0B-883FBBE4F3D8}_1.png_crop.png&quot;/&gt;&lt;left val=&quot;40&quot;/&gt;&lt;top val=&quot;311&quot;/&gt;&lt;width val=&quot;202&quot;/&gt;&lt;height val=&quot;33&quot;/&gt;&lt;hasText val=&quot;1&quot;/&gt;&lt;paraId val=&quot;4&quot;/&gt;&lt;/Image&gt;&lt;Image&gt;&lt;filename val=&quot;C:\Users\monc0003\Desktop\data\asimages\{B3570FB1-C958-4D1D-B71E-E311F9B6742A}_1.png_crop.png&quot;/&gt;&lt;left val=&quot;36&quot;/&gt;&lt;top val=&quot;363&quot;/&gt;&lt;width val=&quot;224&quot;/&gt;&lt;height val=&quot;33&quot;/&gt;&lt;hasText val=&quot;1&quot;/&gt;&lt;paraId val=&quot;5&quot;/&gt;&lt;/Image&gt;&lt;/TextEffect&gt;"/>
</p:tagLst>
</file>

<file path=ppt/tags/tag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A69A7D8-4580-4CE7-81AF-DC94A56B2A0B}&quot;/&gt;&lt;isInvalidForFieldText val=&quot;0&quot;/&gt;&lt;Image&gt;&lt;filename val=&quot;C:\Users\monc0003\Desktop\data\asimages\{6A69A7D8-4580-4CE7-81AF-DC94A56B2A0B}_7.png&quot;/&gt;&lt;left val=&quot;355&quot;/&gt;&lt;top val=&quot;126&quot;/&gt;&lt;width val=&quot;352&quot;/&gt;&lt;height val=&quot;336&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SlideThumbPath val=&quot;Slide8.PNG&quot;/&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monc0003\Desktop\data\asimages\{257BDB50-3914-4A95-ABE7-B1A1638919B7}_8.png&quot;/&gt;&lt;left val=&quot;35&quot;/&gt;&lt;top val=&quot;21&quot;/&gt;&lt;width val=&quot;648&quot;/&gt;&lt;height val=&quot;98&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7&quot;/&gt;&lt;lineCharCount val=&quot;10&quot;/&gt;&lt;lineCharCount val=&quot;5&quot;/&gt;&lt;lineCharCount val=&quot;11&quot;/&gt;&lt;lineCharCount val=&quot;12&quot;/&gt;&lt;lineCharCount val=&quot;7&quot;/&gt;&lt;lineCharCount val=&quot;11&quot;/&gt;&lt;lineCharCount val=&quot;14&quot;/&gt;&lt;/TableIndex&gt;&lt;/ShapeTextInfo&gt;"/>
  <p:tag name="HTML_SHAPEINFO" val="&lt;TextEffect&gt;&lt;Image&gt;&lt;filename val=&quot;C:\Users\monc0003\Desktop\data\asimages\{E9E9567A-1627-44EF-A96C-E023439E9316}_1.png_crop.png&quot;/&gt;&lt;left val=&quot;371&quot;/&gt;&lt;top val=&quot;137&quot;/&gt;&lt;width val=&quot;322&quot;/&gt;&lt;height val=&quot;73&quot;/&gt;&lt;hasText val=&quot;1&quot;/&gt;&lt;paraId val=&quot;1&quot;/&gt;&lt;/Image&gt;&lt;Image&gt;&lt;filename val=&quot;C:\Users\monc0003\Desktop\data\asimages\{31176DAD-C916-4AC1-B5D7-79C4F4403D4F}_1.png_crop.png&quot;/&gt;&lt;left val=&quot;374&quot;/&gt;&lt;top val=&quot;223&quot;/&gt;&lt;width val=&quot;266&quot;/&gt;&lt;height val=&quot;72&quot;/&gt;&lt;hasText val=&quot;1&quot;/&gt;&lt;paraId val=&quot;2&quot;/&gt;&lt;/Image&gt;&lt;Image&gt;&lt;filename val=&quot;C:\Users\monc0003\Desktop\data\asimages\{A63F7E88-A072-4C0D-BD47-99886101CD38}_1.png_crop.png&quot;/&gt;&lt;left val=&quot;373&quot;/&gt;&lt;top val=&quot;309&quot;/&gt;&lt;width val=&quot;267&quot;/&gt;&lt;height val=&quot;111&quot;/&gt;&lt;hasText val=&quot;1&quot;/&gt;&lt;paraId val=&quot;3&quot;/&gt;&lt;/Image&gt;&lt;Image&gt;&lt;filename val=&quot;C:\Users\monc0003\Desktop\data\asimages\{F723A3E8-5885-4566-9D9B-C59F4EE8EE89}_1.png_crop.png&quot;/&gt;&lt;left val=&quot;374&quot;/&gt;&lt;top val=&quot;435&quot;/&gt;&lt;width val=&quot;280&quot;/&gt;&lt;height val=&quot;26&quot;/&gt;&lt;hasText val=&quot;1&quot;/&gt;&lt;paraId val=&quot;4&quot;/&gt;&lt;/Image&gt;&lt;/TextEffect&gt;"/>
</p:tagLst>
</file>

<file path=ppt/tags/tag59.xml><?xml version="1.0" encoding="utf-8"?>
<p:tagLst xmlns:a="http://schemas.openxmlformats.org/drawingml/2006/main" xmlns:r="http://schemas.openxmlformats.org/officeDocument/2006/relationships" xmlns:p="http://schemas.openxmlformats.org/presentationml/2006/main">
  <p:tag name="HTML_SHAPEINFO" val="&lt;SlideThumbPath val=&quot;Slide9.PNG&quot;/&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data\asimages\{6E39C903-55CF-46BA-9F4F-97355FB4A1DD}_9.png&quot;/&gt;&lt;left val=&quot;23&quot;/&gt;&lt;top val=&quot;0&quot;/&gt;&lt;width val=&quot;672&quot;/&gt;&lt;height val=&quot;98&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8&quot;/&gt;&lt;lineCharCount val=&quot;16&quot;/&gt;&lt;lineCharCount val=&quot;18&quot;/&gt;&lt;lineCharCount val=&quot;15&quot;/&gt;&lt;lineCharCount val=&quot;15&quot;/&gt;&lt;lineCharCount val=&quot;16&quot;/&gt;&lt;lineCharCount val=&quot;15&quot;/&gt;&lt;lineCharCount val=&quot;13&quot;/&gt;&lt;lineCharCount val=&quot;7&quot;/&gt;&lt;/TableIndex&gt;&lt;/ShapeTextInfo&gt;"/>
  <p:tag name="HTML_SHAPEINFO" val="&lt;TextEffect&gt;&lt;Image&gt;&lt;filename val=&quot;C:\Users\monc0003\Desktop\data\asimages\{CEEDB5A6-DD55-4582-B056-0B221F1B8E2C}_1.png_crop.png&quot;/&gt;&lt;left val=&quot;398&quot;/&gt;&lt;top val=&quot;119&quot;/&gt;&lt;width val=&quot;263&quot;/&gt;&lt;height val=&quot;144&quot;/&gt;&lt;hasText val=&quot;1&quot;/&gt;&lt;paraId val=&quot;1&quot;/&gt;&lt;/Image&gt;&lt;Image&gt;&lt;filename val=&quot;C:\Users\monc0003\Desktop\data\asimages\{56B363A8-8DF6-4847-AF1A-C5D3F769BCC8}_1.png_crop.png&quot;/&gt;&lt;left val=&quot;398&quot;/&gt;&lt;top val=&quot;280&quot;/&gt;&lt;width val=&quot;248&quot;/&gt;&lt;height val=&quot;177&quot;/&gt;&lt;hasText val=&quot;1&quot;/&gt;&lt;paraId val=&quot;2&quot;/&gt;&lt;/Image&gt;&lt;/TextEffect&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13&quot;/&gt;&lt;/TableIndex&gt;&lt;/ShapeTextInfo&gt;"/>
  <p:tag name="HTML_SHAPEINFO" val="&lt;ThreeDShapeInfo&gt;&lt;uuid val=&quot;&quot;/&gt;&lt;isInvalidForFieldText val=&quot;0&quot;/&gt;&lt;Image&gt;&lt;filename val=&quot;C:\Users\monc0003\Desktop\data\asimages\{9CF7E4E9-2839-4C70-8303-CAB0981AA5BC}_9.png&quot;/&gt;&lt;left val=&quot;38&quot;/&gt;&lt;top val=&quot;460&quot;/&gt;&lt;width val=&quot;294&quot;/&gt;&lt;height val=&quot;93&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Desktop\data\asimages\{207EC94C-F648-4DE5-802D-75A187C3F457}_10.png&quot;/&gt;&lt;left val=&quot;23&quot;/&gt;&lt;top val=&quot;0&quot;/&gt;&lt;width val=&quot;672&quot;/&gt;&lt;height val=&quot;98&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8&quot;/&gt;&lt;lineCharCount val=&quot;13&quot;/&gt;&lt;lineCharCount val=&quot;18&quot;/&gt;&lt;lineCharCount val=&quot;13&quot;/&gt;&lt;lineCharCount val=&quot;12&quot;/&gt;&lt;lineCharCount val=&quot;15&quot;/&gt;&lt;lineCharCount val=&quot;14&quot;/&gt;&lt;lineCharCount val=&quot;16&quot;/&gt;&lt;lineCharCount val=&quot;14&quot;/&gt;&lt;/TableIndex&gt;&lt;/ShapeTextInfo&gt;"/>
  <p:tag name="HTML_SHAPEINFO" val="&lt;TextEffect&gt;&lt;Image&gt;&lt;filename val=&quot;C:\Users\monc0003\Desktop\data\asimages\{49DE26AC-2407-487F-B400-728E233FB679}_1.png_crop.png&quot;/&gt;&lt;left val=&quot;9&quot;/&gt;&lt;top val=&quot;125&quot;/&gt;&lt;width val=&quot;257&quot;/&gt;&lt;height val=&quot;68&quot;/&gt;&lt;hasText val=&quot;1&quot;/&gt;&lt;paraId val=&quot;1&quot;/&gt;&lt;/Image&gt;&lt;Image&gt;&lt;filename val=&quot;C:\Users\monc0003\Desktop\data\asimages\{90382E8D-46FA-4C21-95DA-B8B08C159142}_1.png_crop.png&quot;/&gt;&lt;left val=&quot;9&quot;/&gt;&lt;top val=&quot;209&quot;/&gt;&lt;width val=&quot;257&quot;/&gt;&lt;height val=&quot;100&quot;/&gt;&lt;hasText val=&quot;1&quot;/&gt;&lt;paraId val=&quot;2&quot;/&gt;&lt;/Image&gt;&lt;Image&gt;&lt;filename val=&quot;C:\Users\monc0003\Desktop\data\asimages\{25912D07-287D-4000-9AF1-04E906951FC7}_1.png_crop.png&quot;/&gt;&lt;left val=&quot;9&quot;/&gt;&lt;top val=&quot;332&quot;/&gt;&lt;width val=&quot;270&quot;/&gt;&lt;height val=&quot;145&quot;/&gt;&lt;hasText val=&quot;1&quot;/&gt;&lt;paraId val=&quot;3&quot;/&gt;&lt;/Image&gt;&lt;/TextEffect&gt;"/>
</p:tagLst>
</file>

<file path=ppt/tags/tag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54C525-238B-41B9-96CB-0A4F771CA84F}&quot;/&gt;&lt;isInvalidForFieldText val=&quot;0&quot;/&gt;&lt;Image&gt;&lt;filename val=&quot;C:\Users\monc0003\Desktop\data\asimages\{E454C525-238B-41B9-96CB-0A4F771CA84F}_10.png&quot;/&gt;&lt;left val=&quot;296&quot;/&gt;&lt;top val=&quot;113&quot;/&gt;&lt;width val=&quot;418&quot;/&gt;&lt;height val=&quot;348&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Desktop\data\asimages\{BCDA5817-749B-4004-B3D7-5AF91034BE3B}_10.png&quot;/&gt;&lt;left val=&quot;450&quot;/&gt;&lt;top val=&quot;455&quot;/&gt;&lt;width val=&quot;271&quot;/&gt;&lt;height val=&quot;60&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data\asimages\{2280FB27-7770-4D41-A20A-70461EF045D6}_11.png&quot;/&gt;&lt;left val=&quot;35&quot;/&gt;&lt;top val=&quot;21&quot;/&gt;&lt;width val=&quot;648&quot;/&gt;&lt;height val=&quot;9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6&quot;/&gt;&lt;lineCharCount val=&quot;17&quot;/&gt;&lt;lineCharCount val=&quot;19&quot;/&gt;&lt;lineCharCount val=&quot;14&quot;/&gt;&lt;lineCharCount val=&quot;18&quot;/&gt;&lt;lineCharCount val=&quot;19&quot;/&gt;&lt;lineCharCount val=&quot;20&quot;/&gt;&lt;lineCharCount val=&quot;20&quot;/&gt;&lt;lineCharCount val=&quot;16&quot;/&gt;&lt;/TableIndex&gt;&lt;/ShapeTextInfo&gt;"/>
  <p:tag name="HTML_SHAPEINFO" val="&lt;ThreeDShapeInfo&gt;&lt;uuid val=&quot;&quot;/&gt;&lt;isInvalidForFieldText val=&quot;0&quot;/&gt;&lt;Image&gt;&lt;filename val=&quot;C:\Users\monc0003\Desktop\data\asimages\{97CAE50B-78B2-4B7B-99D4-C646CB89701B}_11.png&quot;/&gt;&lt;left val=&quot;366&quot;/&gt;&lt;top val=&quot;115&quot;/&gt;&lt;width val=&quot;361&quot;/&gt;&lt;height val=&quot;367&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quot;/&gt;&lt;isInvalidForFieldText val=&quot;0&quot;/&gt;&lt;Image&gt;&lt;filename val=&quot;C:\Users\monc0003\Desktop\data\asimages\{C161B32C-8781-442D-A1AC-4FEB2A425599}_12.png&quot;/&gt;&lt;left val=&quot;111&quot;/&gt;&lt;top val=&quot;415&quot;/&gt;&lt;width val=&quot;116&quot;/&gt;&lt;height val=&quot;6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quot;/&gt;&lt;isInvalidForFieldText val=&quot;0&quot;/&gt;&lt;Image&gt;&lt;filename val=&quot;C:\Users\monc0003\Desktop\data\asimages\{459A7DEE-63A1-4DFE-898F-60A892859D3A}_12.png&quot;/&gt;&lt;left val=&quot;457&quot;/&gt;&lt;top val=&quot;415&quot;/&gt;&lt;width val=&quot;116&quot;/&gt;&lt;height val=&quot;68&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data\asimages\{34651885-F0D0-4A3E-BDAE-84DFBF53A55A}_12.png&quot;/&gt;&lt;left val=&quot;372&quot;/&gt;&lt;top val=&quot;452&quot;/&gt;&lt;width val=&quot;291&quot;/&gt;&lt;height val=&quot;68&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Desktop\data\asimages\{91F534E5-C621-40EB-B921-53E5B1E6A9BB}_12.png&quot;/&gt;&lt;left val=&quot;39&quot;/&gt;&lt;top val=&quot;451&quot;/&gt;&lt;width val=&quot;289&quot;/&gt;&lt;height val=&quot;68&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Desktop\data\asimages\{DB782F2A-4F85-4BD7-A92D-9978EF03D4B1}_13.png&quot;/&gt;&lt;left val=&quot;35&quot;/&gt;&lt;top val=&quot;0&quot;/&gt;&lt;width val=&quot;648&quot;/&gt;&lt;height val=&quot;98&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6&quot;/&gt;&lt;lineCharCount val=&quot;19&quot;/&gt;&lt;/TableIndex&gt;&lt;/ShapeTextInfo&gt;"/>
  <p:tag name="HTML_SHAPEINFO" val="&lt;TextEffect&gt;&lt;Image&gt;&lt;filename val=&quot;C:\Users\monc0003\Desktop\data\asimages\{C288C168-58AF-402B-A02E-537489352478}_1.png_crop.png&quot;/&gt;&lt;left val=&quot;21&quot;/&gt;&lt;top val=&quot;97&quot;/&gt;&lt;width val=&quot;682&quot;/&gt;&lt;height val=&quot;72&quot;/&gt;&lt;hasText val=&quot;1&quot;/&gt;&lt;paraId val=&quot;1&quot;/&gt;&lt;/Image&gt;&lt;/TextEffect&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Desktop\data\asimages\{08FD52CF-D0C5-4A7B-822F-4FBA7C450541}_13.png&quot;/&gt;&lt;left val=&quot;0&quot;/&gt;&lt;top val=&quot;383&quot;/&gt;&lt;width val=&quot;721&quot;/&gt;&lt;height val=&quot;83&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24&quot;/&gt;&lt;/TableIndex&gt;&lt;/ShapeTextInfo&gt;"/>
  <p:tag name="HTML_SHAPEINFO" val="&lt;TextEffect&gt;&lt;Image&gt;&lt;filename val=&quot;C:\Users\monc0003\Desktop\data\asimages\{37E4897B-0FA5-4813-BF86-08167B26A83D}_1.png_crop.png&quot;/&gt;&lt;left val=&quot;45&quot;/&gt;&lt;top val=&quot;225&quot;/&gt;&lt;width val=&quot;628&quot;/&gt;&lt;height val=&quot;72&quot;/&gt;&lt;hasText val=&quot;1&quot;/&gt;&lt;paraId val=&quot;1&quot;/&gt;&lt;/Image&gt;&lt;/TextEffect&gt;"/>
</p:tagLst>
</file>

<file path=ppt/tags/tag81.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monc0003\Desktop\data\asimages\{26433428-EEBD-4241-BF7B-42AD35791BD3}_14.png&quot;/&gt;&lt;left val=&quot;35&quot;/&gt;&lt;top val=&quot;21&quot;/&gt;&lt;width val=&quot;648&quot;/&gt;&lt;height val=&quot;98&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7&quot;/&gt;&lt;lineCharCount val=&quot;10&quot;/&gt;&lt;lineCharCount val=&quot;5&quot;/&gt;&lt;lineCharCount val=&quot;11&quot;/&gt;&lt;lineCharCount val=&quot;12&quot;/&gt;&lt;lineCharCount val=&quot;7&quot;/&gt;&lt;lineCharCount val=&quot;11&quot;/&gt;&lt;lineCharCount val=&quot;14&quot;/&gt;&lt;/TableIndex&gt;&lt;/ShapeTextInfo&gt;"/>
  <p:tag name="HTML_SHAPEINFO" val="&lt;TextEffect&gt;&lt;Image&gt;&lt;filename val=&quot;C:\Users\monc0003\Desktop\data\asimages\{2807ED76-B9E9-4B1B-89C5-21CFC0DB8284}_1.png_crop.png&quot;/&gt;&lt;left val=&quot;371&quot;/&gt;&lt;top val=&quot;137&quot;/&gt;&lt;width val=&quot;301&quot;/&gt;&lt;height val=&quot;72&quot;/&gt;&lt;hasText val=&quot;1&quot;/&gt;&lt;paraId val=&quot;1&quot;/&gt;&lt;/Image&gt;&lt;Image&gt;&lt;filename val=&quot;C:\Users\monc0003\Desktop\data\asimages\{F3857A29-A7F9-4814-BFA2-D2A8F7483A37}_1.png_crop.png&quot;/&gt;&lt;left val=&quot;374&quot;/&gt;&lt;top val=&quot;223&quot;/&gt;&lt;width val=&quot;278&quot;/&gt;&lt;height val=&quot;72&quot;/&gt;&lt;hasText val=&quot;1&quot;/&gt;&lt;paraId val=&quot;2&quot;/&gt;&lt;/Image&gt;&lt;Image&gt;&lt;filename val=&quot;C:\Users\monc0003\Desktop\data\asimages\{0A6D70D5-2CF9-483D-85D3-C7F645021A1A}_1.png_crop.png&quot;/&gt;&lt;left val=&quot;373&quot;/&gt;&lt;top val=&quot;309&quot;/&gt;&lt;width val=&quot;267&quot;/&gt;&lt;height val=&quot;111&quot;/&gt;&lt;hasText val=&quot;1&quot;/&gt;&lt;paraId val=&quot;3&quot;/&gt;&lt;/Image&gt;&lt;Image&gt;&lt;filename val=&quot;C:\Users\monc0003\Desktop\data\asimages\{CA1DDAA5-5F81-4773-A20E-9A4B5CDB4709}_1.png_crop.png&quot;/&gt;&lt;left val=&quot;374&quot;/&gt;&lt;top val=&quot;435&quot;/&gt;&lt;width val=&quot;280&quot;/&gt;&lt;height val=&quot;26&quot;/&gt;&lt;hasText val=&quot;1&quot;/&gt;&lt;paraId val=&quot;4&quot;/&gt;&lt;/Image&gt;&lt;/TextEffect&gt;"/>
</p:tagLst>
</file>

<file path=ppt/tags/tag84.xml><?xml version="1.0" encoding="utf-8"?>
<p:tagLst xmlns:a="http://schemas.openxmlformats.org/drawingml/2006/main" xmlns:r="http://schemas.openxmlformats.org/officeDocument/2006/relationships" xmlns:p="http://schemas.openxmlformats.org/presentationml/2006/main">
  <p:tag name="HTML_SHAPEINFO" val="&lt;SlideThumbPath val=&quot;Slide15.PNG&quot;/&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Desktop\data\asimages\{7869366A-1067-42AE-B0A1-403F41C3668F}_15.png&quot;/&gt;&lt;left val=&quot;35&quot;/&gt;&lt;top val=&quot;21&quot;/&gt;&lt;width val=&quot;648&quot;/&gt;&lt;height val=&quot;98&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9&quot;/&gt;&lt;lineCharCount val=&quot;19&quot;/&gt;&lt;lineCharCount val=&quot;21&quot;/&gt;&lt;lineCharCount val=&quot;19&quot;/&gt;&lt;lineCharCount val=&quot;17&quot;/&gt;&lt;lineCharCount val=&quot;10&quot;/&gt;&lt;lineCharCount val=&quot;21&quot;/&gt;&lt;lineCharCount val=&quot;18&quot;/&gt;&lt;lineCharCount val=&quot;12&quot;/&gt;&lt;/TableIndex&gt;&lt;/ShapeTextInfo&gt;"/>
  <p:tag name="HTML_SHAPEINFO" val="&lt;TextEffect&gt;&lt;Image&gt;&lt;filename val=&quot;C:\Users\monc0003\Desktop\data\asimages\{08C807E8-9C1E-4246-9A3F-302C7C3D34AC}_1.png_crop.png&quot;/&gt;&lt;left val=&quot;15&quot;/&gt;&lt;top val=&quot;137&quot;/&gt;&lt;width val=&quot;292&quot;/&gt;&lt;height val=&quot;207&quot;/&gt;&lt;hasText val=&quot;1&quot;/&gt;&lt;paraId val=&quot;1&quot;/&gt;&lt;/Image&gt;&lt;Image&gt;&lt;filename val=&quot;C:\Users\monc0003\Desktop\data\asimages\{22FB422F-C819-40BB-AF01-4CB7D88E20B4}_1.png_crop.png&quot;/&gt;&lt;left val=&quot;15&quot;/&gt;&lt;top val=&quot;360&quot;/&gt;&lt;width val=&quot;311&quot;/&gt;&lt;height val=&quot;94&quot;/&gt;&lt;hasText val=&quot;1&quot;/&gt;&lt;paraId val=&quot;2&quot;/&gt;&lt;/Image&gt;&lt;/TextEffect&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Desktop\data\asimages\{1C1E3628-9156-40C0-995E-7CCEEF44387F}_15.png&quot;/&gt;&lt;left val=&quot;433&quot;/&gt;&lt;top val=&quot;435&quot;/&gt;&lt;width val=&quot;233&quot;/&gt;&lt;height val=&quot;60&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data\asimages\{B1B66A35-4B34-461F-A32A-618A46B55F76}_16.png&quot;/&gt;&lt;left val=&quot;35&quot;/&gt;&lt;top val=&quot;21&quot;/&gt;&lt;width val=&quot;648&quot;/&gt;&lt;height val=&quot;98&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8&quot;/&gt;&lt;lineCharCount val=&quot;21&quot;/&gt;&lt;lineCharCount val=&quot;16&quot;/&gt;&lt;lineCharCount val=&quot;11&quot;/&gt;&lt;lineCharCount val=&quot;16&quot;/&gt;&lt;lineCharCount val=&quot;21&quot;/&gt;&lt;lineCharCount val=&quot;19&quot;/&gt;&lt;/TableIndex&gt;&lt;/ShapeTextInfo&gt;"/>
  <p:tag name="HTML_SHAPEINFO" val="&lt;TextEffect&gt;&lt;Image&gt;&lt;filename val=&quot;C:\Users\monc0003\Desktop\data\asimages\{34FEF15F-6BFD-4E02-A967-7D6B462AB164}_1.png_crop.png&quot;/&gt;&lt;left val=&quot;391&quot;/&gt;&lt;top val=&quot;137&quot;/&gt;&lt;width val=&quot;288&quot;/&gt;&lt;height val=&quot;29&quot;/&gt;&lt;hasText val=&quot;1&quot;/&gt;&lt;paraId val=&quot;1&quot;/&gt;&lt;/Image&gt;&lt;Image&gt;&lt;filename val=&quot;C:\Users\monc0003\Desktop\data\asimages\{3292E52A-3944-4552-945D-B5991D952FFB}_1.png_crop.png&quot;/&gt;&lt;left val=&quot;391&quot;/&gt;&lt;top val=&quot;183&quot;/&gt;&lt;width val=&quot;307&quot;/&gt;&lt;height val=&quot;106&quot;/&gt;&lt;hasText val=&quot;1&quot;/&gt;&lt;paraId val=&quot;2&quot;/&gt;&lt;/Image&gt;&lt;Image&gt;&lt;filename val=&quot;C:\Users\monc0003\Desktop\data\asimages\{C0CA8E76-420B-4D80-AD5E-C36F26632825}_1.png_crop.png&quot;/&gt;&lt;left val=&quot;391&quot;/&gt;&lt;top val=&quot;306&quot;/&gt;&lt;width val=&quot;304&quot;/&gt;&lt;height val=&quot;106&quot;/&gt;&lt;hasText val=&quot;1&quot;/&gt;&lt;paraId val=&quot;3&quot;/&gt;&lt;/Image&gt;&lt;/TextEffect&gt;"/>
</p:tagLst>
</file>

<file path=ppt/tags/tag91.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data\asimages\{752AC32D-B661-4CAC-8596-6FC4AC7D9F72}_17.png&quot;/&gt;&lt;left val=&quot;35&quot;/&gt;&lt;top val=&quot;21&quot;/&gt;&lt;width val=&quot;648&quot;/&gt;&lt;height val=&quot;98&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9&quot;/&gt;&lt;lineCharCount val=&quot;22&quot;/&gt;&lt;lineCharCount val=&quot;11&quot;/&gt;&lt;lineCharCount val=&quot;12&quot;/&gt;&lt;lineCharCount val=&quot;17&quot;/&gt;&lt;lineCharCount val=&quot;19&quot;/&gt;&lt;lineCharCount val=&quot;11&quot;/&gt;&lt;lineCharCount val=&quot;16&quot;/&gt;&lt;/TableIndex&gt;&lt;/ShapeTextInfo&gt;"/>
  <p:tag name="HTML_SHAPEINFO" val="&lt;TextEffect&gt;&lt;Image&gt;&lt;filename val=&quot;C:\Users\monc0003\Desktop\data\asimages\{7EAB5EDB-1B56-46E9-BD24-180A5A977D7A}_1.png_crop.png&quot;/&gt;&lt;left val=&quot;20&quot;/&gt;&lt;top val=&quot;137&quot;/&gt;&lt;width val=&quot;295&quot;/&gt;&lt;height val=&quot;144&quot;/&gt;&lt;hasText val=&quot;1&quot;/&gt;&lt;paraId val=&quot;1&quot;/&gt;&lt;/Image&gt;&lt;Image&gt;&lt;filename val=&quot;C:\Users\monc0003\Desktop\data\asimages\{336B1831-C2D0-4143-AC2B-2F62D918C65C}_1.png_crop.png&quot;/&gt;&lt;left val=&quot;20&quot;/&gt;&lt;top val=&quot;298&quot;/&gt;&lt;width val=&quot;289&quot;/&gt;&lt;height val=&quot;144&quot;/&gt;&lt;hasText val=&quot;1&quot;/&gt;&lt;paraId val=&quot;2&quot;/&gt;&lt;/Image&gt;&lt;/TextEffect&gt;"/>
</p:tagLst>
</file>

<file path=ppt/tags/tag94.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Desktop\data\asimages\{F4A607ED-379F-428C-A895-6081658181B9}_18.png&quot;/&gt;&lt;left val=&quot;24&quot;/&gt;&lt;top val=&quot;21&quot;/&gt;&lt;width val=&quot;670&quot;/&gt;&lt;height val=&quot;98&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7&quot;/&gt;&lt;lineCharCount val=&quot;14&quot;/&gt;&lt;lineCharCount val=&quot;18&quot;/&gt;&lt;lineCharCount val=&quot;14&quot;/&gt;&lt;lineCharCount val=&quot;14&quot;/&gt;&lt;lineCharCount val=&quot;11&quot;/&gt;&lt;/TableIndex&gt;&lt;/ShapeTextInfo&gt;"/>
  <p:tag name="HTML_SHAPEINFO" val="&lt;TextEffect&gt;&lt;Image&gt;&lt;filename val=&quot;C:\Users\monc0003\Desktop\data\asimages\{AC8D1B68-0B44-4F8F-9872-9141A23358CA}_1.png_crop.png&quot;/&gt;&lt;left val=&quot;445&quot;/&gt;&lt;top val=&quot;144&quot;/&gt;&lt;width val=&quot;236&quot;/&gt;&lt;height val=&quot;215&quot;/&gt;&lt;hasText val=&quot;1&quot;/&gt;&lt;paraId val=&quot;1&quot;/&gt;&lt;/Image&gt;&lt;/TextEffect&gt;"/>
</p:tagLst>
</file>

<file path=ppt/tags/tag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AA8910-3007-4B7F-AC0B-DBC85C28F7D0}&quot;/&gt;&lt;isInvalidForFieldText val=&quot;0&quot;/&gt;&lt;Image&gt;&lt;filename val=&quot;C:\Users\monc0003\Desktop\data\asimages\{B6AA8910-3007-4B7F-AC0B-DBC85C28F7D0}_18.png&quot;/&gt;&lt;left val=&quot;17&quot;/&gt;&lt;top val=&quot;131&quot;/&gt;&lt;width val=&quot;396&quot;/&gt;&lt;height val=&quot;336&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 name="HTML_SHAPEINFO" val="&lt;ThreeDShapeInfo&gt;&lt;uuid val=&quot;&quot;/&gt;&lt;isInvalidForFieldText val=&quot;0&quot;/&gt;&lt;Image&gt;&lt;filename val=&quot;C:\Users\monc0003\Desktop\data\asimages\{FBBCED40-97A3-449F-847F-9FDB62B60D56}_18.png&quot;/&gt;&lt;left val=&quot;1&quot;/&gt;&lt;top val=&quot;462&quot;/&gt;&lt;width val=&quot;442&quot;/&gt;&lt;height val=&quot;59&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16201</TotalTime>
  <Words>5015</Words>
  <Application>Microsoft Office PowerPoint</Application>
  <PresentationFormat>On-screen Show (4:3)</PresentationFormat>
  <Paragraphs>612</Paragraphs>
  <Slides>64</Slides>
  <Notes>62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Baskerville Old Face</vt:lpstr>
      <vt:lpstr>Calibri</vt:lpstr>
      <vt:lpstr>Office Theme</vt:lpstr>
      <vt:lpstr>Rotations for Organic Grain Cropping Systems</vt:lpstr>
      <vt:lpstr>Rotation</vt:lpstr>
      <vt:lpstr>Rotation Definition – NOP 205.205</vt:lpstr>
      <vt:lpstr>Continuous Cropping</vt:lpstr>
      <vt:lpstr>Rotation Types</vt:lpstr>
      <vt:lpstr>PowerPoint Presentation</vt:lpstr>
      <vt:lpstr>Rotation</vt:lpstr>
      <vt:lpstr>Benefits of Diverse Rotations</vt:lpstr>
      <vt:lpstr>Soil Quality</vt:lpstr>
      <vt:lpstr>Organic Rotation Experiment</vt:lpstr>
      <vt:lpstr>Increased Soil Fertility</vt:lpstr>
      <vt:lpstr>PowerPoint Presentation</vt:lpstr>
      <vt:lpstr>Rotation Effect</vt:lpstr>
      <vt:lpstr>Benefits of Diverse Rotations</vt:lpstr>
      <vt:lpstr>Rotation Diversity and Weeds</vt:lpstr>
      <vt:lpstr>Small Grains in Rotation</vt:lpstr>
      <vt:lpstr>Perennial Forages</vt:lpstr>
      <vt:lpstr>Rotation and Weed Seed Study</vt:lpstr>
      <vt:lpstr>Benefits of Diverse Rotations</vt:lpstr>
      <vt:lpstr>Disease and Insect Management</vt:lpstr>
      <vt:lpstr>Soybean Cyst Nematode Research</vt:lpstr>
      <vt:lpstr>Examples</vt:lpstr>
      <vt:lpstr>Some Pests Can’t Be Managed with Rotation</vt:lpstr>
      <vt:lpstr>Benefits of Diverse Rotations</vt:lpstr>
      <vt:lpstr>Reduced Financial Risk</vt:lpstr>
      <vt:lpstr>Diversify Field Operations</vt:lpstr>
      <vt:lpstr>Rotation</vt:lpstr>
      <vt:lpstr>Rotation Goals – NOP</vt:lpstr>
      <vt:lpstr>NOP Rotation Standards</vt:lpstr>
      <vt:lpstr>NOP Rotation Standards</vt:lpstr>
      <vt:lpstr>Exception 1</vt:lpstr>
      <vt:lpstr>Exception 2</vt:lpstr>
      <vt:lpstr>Rotation</vt:lpstr>
      <vt:lpstr>Important Considerations</vt:lpstr>
      <vt:lpstr>Planning Your Rotation</vt:lpstr>
      <vt:lpstr>Markets</vt:lpstr>
      <vt:lpstr>Other Modules to View</vt:lpstr>
      <vt:lpstr>Important Considerations</vt:lpstr>
      <vt:lpstr>Your Operation – Crop Adaptation</vt:lpstr>
      <vt:lpstr>Your Operation – Equipment</vt:lpstr>
      <vt:lpstr>Your Operation – Manure Availability</vt:lpstr>
      <vt:lpstr>Important Considerations</vt:lpstr>
      <vt:lpstr>Crop Sequence</vt:lpstr>
      <vt:lpstr>Crop Sequence</vt:lpstr>
      <vt:lpstr>Crop Sequence</vt:lpstr>
      <vt:lpstr>Important Considerations</vt:lpstr>
      <vt:lpstr>Need for Flexibility</vt:lpstr>
      <vt:lpstr>If You Need to Make Changes</vt:lpstr>
      <vt:lpstr>If You Need to Make Changes</vt:lpstr>
      <vt:lpstr>Rotation</vt:lpstr>
      <vt:lpstr>Rotation Examples</vt:lpstr>
      <vt:lpstr>3-Year Rotation – Example 1</vt:lpstr>
      <vt:lpstr>3-Year Rotation – Example 2</vt:lpstr>
      <vt:lpstr>4-Year Rotation – Example 1</vt:lpstr>
      <vt:lpstr>5-Year Rotation – Example 1</vt:lpstr>
      <vt:lpstr>5-Year Rotation – Example 2</vt:lpstr>
      <vt:lpstr>Rotation Examples</vt:lpstr>
      <vt:lpstr>Farmer Profile – Rotation</vt:lpstr>
      <vt:lpstr>Rotations – Farm Scale</vt:lpstr>
      <vt:lpstr>Resources</vt:lpstr>
      <vt:lpstr>Rotation</vt:lpstr>
      <vt:lpstr>© 2017 Regents of the University of Minnesota. All rights reserved.  The University of Minnesota is an equal opportunity educator and employer.</vt:lpstr>
      <vt:lpstr>References</vt:lpstr>
      <vt:lpstr>References (cont.)</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970</cp:revision>
  <dcterms:created xsi:type="dcterms:W3CDTF">2017-07-19T15:12:34Z</dcterms:created>
  <dcterms:modified xsi:type="dcterms:W3CDTF">2018-06-26T18:03:55Z</dcterms:modified>
</cp:coreProperties>
</file>